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51" r:id="rId2"/>
    <p:sldMasterId id="2147483654" r:id="rId3"/>
  </p:sldMasterIdLst>
  <p:notesMasterIdLst>
    <p:notesMasterId r:id="rId10"/>
  </p:notesMasterIdLst>
  <p:sldIdLst>
    <p:sldId id="256" r:id="rId4"/>
    <p:sldId id="257" r:id="rId5"/>
    <p:sldId id="258" r:id="rId6"/>
    <p:sldId id="259" r:id="rId7"/>
    <p:sldId id="260" r:id="rId8"/>
    <p:sldId id="261" r:id="rId9"/>
  </p:sldIdLst>
  <p:sldSz cx="12192000" cy="6858000"/>
  <p:notesSz cx="6858000" cy="9144000"/>
  <p:embeddedFontLst>
    <p:embeddedFont>
      <p:font typeface="Open Sans" panose="020B0606030504020204" pitchFamily="34" charset="0"/>
      <p:regular r:id="rId11"/>
      <p:bold r:id="rId12"/>
      <p:italic r:id="rId13"/>
      <p:boldItalic r:id="rId1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17" roundtripDataSignature="AMtx7miJNDuHAhuzqU0W4NOThYPFPrkv3Q=="/>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4660"/>
  </p:normalViewPr>
  <p:slideViewPr>
    <p:cSldViewPr snapToGrid="0">
      <p:cViewPr varScale="1">
        <p:scale>
          <a:sx n="112" d="100"/>
          <a:sy n="112" d="100"/>
        </p:scale>
        <p:origin x="552"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font" Target="fonts/font3.fntdata"/><Relationship Id="rId18"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font" Target="fonts/font2.fntdata"/><Relationship Id="rId17" Type="http://customschemas.google.com/relationships/presentationmetadata" Target="metadata"/><Relationship Id="rId2" Type="http://schemas.openxmlformats.org/officeDocument/2006/relationships/slideMaster" Target="slideMasters/slideMaster2.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font" Target="fonts/font1.fntdata"/><Relationship Id="rId5" Type="http://schemas.openxmlformats.org/officeDocument/2006/relationships/slide" Target="slides/slide2.xml"/><Relationship Id="rId10" Type="http://schemas.openxmlformats.org/officeDocument/2006/relationships/notesMaster" Target="notesMasters/notesMaster1.xml"/><Relationship Id="rId19"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font" Target="fonts/font4.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82" name="Google Shape;82;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89" name="Google Shape;89;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Let’s start with the goals for today’s module. By the end of this session, you will be able to do two key things:</a:t>
            </a:r>
            <a:endParaRPr sz="1100">
              <a:latin typeface="Arial"/>
              <a:ea typeface="Arial"/>
              <a:cs typeface="Arial"/>
              <a:sym typeface="Arial"/>
            </a:endParaRPr>
          </a:p>
          <a:p>
            <a:pPr marL="0" lvl="0" indent="0" algn="l" rtl="0">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First, you’ll be able to </a:t>
            </a:r>
            <a:r>
              <a:rPr lang="en-US" sz="1100" b="1">
                <a:latin typeface="Arial"/>
                <a:ea typeface="Arial"/>
                <a:cs typeface="Arial"/>
                <a:sym typeface="Arial"/>
              </a:rPr>
              <a:t>analyze and reflect on real classroom case studies</a:t>
            </a:r>
            <a:r>
              <a:rPr lang="en-US" sz="1100">
                <a:latin typeface="Arial"/>
                <a:ea typeface="Arial"/>
                <a:cs typeface="Arial"/>
                <a:sym typeface="Arial"/>
              </a:rPr>
              <a:t>. You’ll review two scenarios — one effective and one less so — to better understand how authentic learning impacts student outcomes. You’ll practice identifying strengths and weaknesses in lesson design, and discuss them with your peers. This helps us develop a more critical, reflective mindset about our own teaching practices.</a:t>
            </a:r>
            <a:endParaRPr sz="1100">
              <a:latin typeface="Arial"/>
              <a:ea typeface="Arial"/>
              <a:cs typeface="Arial"/>
              <a:sym typeface="Arial"/>
            </a:endParaRPr>
          </a:p>
          <a:p>
            <a:pPr marL="0" lvl="0" indent="0" algn="l" rtl="0">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Second, you’ll learn how to </a:t>
            </a:r>
            <a:r>
              <a:rPr lang="en-US" sz="1100" b="1">
                <a:latin typeface="Arial"/>
                <a:ea typeface="Arial"/>
                <a:cs typeface="Arial"/>
                <a:sym typeface="Arial"/>
              </a:rPr>
              <a:t>apply both quantitative and qualitative methods to measure student engagement</a:t>
            </a:r>
            <a:r>
              <a:rPr lang="en-US" sz="1100">
                <a:latin typeface="Arial"/>
                <a:ea typeface="Arial"/>
                <a:cs typeface="Arial"/>
                <a:sym typeface="Arial"/>
              </a:rPr>
              <a:t>. This means using practical tools — like checklists, surveys, and reflection prompts — to gather evidence of both </a:t>
            </a:r>
            <a:r>
              <a:rPr lang="en-US" sz="1100" b="1">
                <a:latin typeface="Arial"/>
                <a:ea typeface="Arial"/>
                <a:cs typeface="Arial"/>
                <a:sym typeface="Arial"/>
              </a:rPr>
              <a:t>cognitive engagement</a:t>
            </a:r>
            <a:r>
              <a:rPr lang="en-US" sz="1100">
                <a:latin typeface="Arial"/>
                <a:ea typeface="Arial"/>
                <a:cs typeface="Arial"/>
                <a:sym typeface="Arial"/>
              </a:rPr>
              <a:t> (what students are thinking and doing) and </a:t>
            </a:r>
            <a:r>
              <a:rPr lang="en-US" sz="1100" b="1">
                <a:latin typeface="Arial"/>
                <a:ea typeface="Arial"/>
                <a:cs typeface="Arial"/>
                <a:sym typeface="Arial"/>
              </a:rPr>
              <a:t>emotional engagement</a:t>
            </a:r>
            <a:r>
              <a:rPr lang="en-US" sz="1100">
                <a:latin typeface="Arial"/>
                <a:ea typeface="Arial"/>
                <a:cs typeface="Arial"/>
                <a:sym typeface="Arial"/>
              </a:rPr>
              <a:t> (how they’re feeling and connecting to the learning).</a:t>
            </a:r>
            <a:endParaRPr sz="1100">
              <a:latin typeface="Arial"/>
              <a:ea typeface="Arial"/>
              <a:cs typeface="Arial"/>
              <a:sym typeface="Arial"/>
            </a:endParaRPr>
          </a:p>
          <a:p>
            <a:pPr marL="0" lvl="0" indent="0" algn="l" rtl="0">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Together, these outcomes will support you in designing learning experiences that are not only authentic and inclusive, but also measurable and impactful — so you can continuously improve how you support all learners in your classroom.</a:t>
            </a:r>
            <a:endParaRPr sz="1100">
              <a:latin typeface="Arial"/>
              <a:ea typeface="Arial"/>
              <a:cs typeface="Arial"/>
              <a:sym typeface="Arial"/>
            </a:endParaRPr>
          </a:p>
          <a:p>
            <a:pPr marL="0" lvl="0" indent="0" algn="l" rtl="0">
              <a:lnSpc>
                <a:spcPct val="100000"/>
              </a:lnSpc>
              <a:spcBef>
                <a:spcPts val="1200"/>
              </a:spcBef>
              <a:spcAft>
                <a:spcPts val="0"/>
              </a:spcAft>
              <a:buSzPts val="1400"/>
              <a:buNone/>
            </a:pPr>
            <a:endParaRPr/>
          </a:p>
        </p:txBody>
      </p:sp>
      <p:sp>
        <p:nvSpPr>
          <p:cNvPr id="96" name="Google Shape;96;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348858fd4f9_0_7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02" name="Google Shape;102;g348858fd4f9_0_7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g3436002c3ce_0_6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8" name="Google Shape;108;g3436002c3ce_0_6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Each of you has received one of the </a:t>
            </a:r>
            <a:r>
              <a:rPr lang="en-US" sz="1100" b="1">
                <a:latin typeface="Arial"/>
                <a:ea typeface="Arial"/>
                <a:cs typeface="Arial"/>
                <a:sym typeface="Arial"/>
              </a:rPr>
              <a:t>realistic classroom scenarios</a:t>
            </a:r>
            <a:r>
              <a:rPr lang="en-US" sz="1100">
                <a:latin typeface="Arial"/>
                <a:ea typeface="Arial"/>
                <a:cs typeface="Arial"/>
                <a:sym typeface="Arial"/>
              </a:rPr>
              <a:t> we discussed. These are based on common experiences — activities that were meant to be engaging but didn’t fully reach their potential.</a:t>
            </a:r>
            <a:endParaRPr sz="1100">
              <a:latin typeface="Arial"/>
              <a:ea typeface="Arial"/>
              <a:cs typeface="Arial"/>
              <a:sym typeface="Arial"/>
            </a:endParaRPr>
          </a:p>
          <a:p>
            <a:pPr marL="0" lvl="0" indent="0" algn="l" rtl="0">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Your task is to </a:t>
            </a:r>
            <a:r>
              <a:rPr lang="en-US" sz="1100" b="1">
                <a:latin typeface="Arial"/>
                <a:ea typeface="Arial"/>
                <a:cs typeface="Arial"/>
                <a:sym typeface="Arial"/>
              </a:rPr>
              <a:t>analyze the scenario through the lens of engagement and the THINKER framework</a:t>
            </a:r>
            <a:r>
              <a:rPr lang="en-US" sz="1100">
                <a:latin typeface="Arial"/>
                <a:ea typeface="Arial"/>
                <a:cs typeface="Arial"/>
                <a:sym typeface="Arial"/>
              </a:rPr>
              <a:t>. Identify what could have been done better — and, more importantly, </a:t>
            </a:r>
            <a:r>
              <a:rPr lang="en-US" sz="1100" b="1">
                <a:latin typeface="Arial"/>
                <a:ea typeface="Arial"/>
                <a:cs typeface="Arial"/>
                <a:sym typeface="Arial"/>
              </a:rPr>
              <a:t>how</a:t>
            </a:r>
            <a:r>
              <a:rPr lang="en-US" sz="1100">
                <a:latin typeface="Arial"/>
                <a:ea typeface="Arial"/>
                <a:cs typeface="Arial"/>
                <a:sym typeface="Arial"/>
              </a:rPr>
              <a:t> you would improve it using what you’ve learned about authentic learning, inclusivity, and student engagement.</a:t>
            </a:r>
            <a:endParaRPr sz="1100">
              <a:latin typeface="Arial"/>
              <a:ea typeface="Arial"/>
              <a:cs typeface="Arial"/>
              <a:sym typeface="Arial"/>
            </a:endParaRPr>
          </a:p>
          <a:p>
            <a:pPr marL="0" lvl="0" indent="0" algn="l" rtl="0">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Try to focus on specific actions — small changes that could make a big difference in how students think and feel during the task.</a:t>
            </a:r>
            <a:endParaRPr sz="1100">
              <a:latin typeface="Arial"/>
              <a:ea typeface="Arial"/>
              <a:cs typeface="Arial"/>
              <a:sym typeface="Arial"/>
            </a:endParaRPr>
          </a:p>
          <a:p>
            <a:pPr marL="0" lvl="0" indent="0" algn="l" rtl="0">
              <a:lnSpc>
                <a:spcPct val="100000"/>
              </a:lnSpc>
              <a:spcBef>
                <a:spcPts val="1200"/>
              </a:spcBef>
              <a:spcAft>
                <a:spcPts val="0"/>
              </a:spcAft>
              <a:buSzPts val="1400"/>
              <a:buNone/>
            </a:pPr>
            <a:endParaRPr/>
          </a:p>
        </p:txBody>
      </p:sp>
      <p:sp>
        <p:nvSpPr>
          <p:cNvPr id="109" name="Google Shape;109;g3436002c3ce_0_6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g35774538e26_0_4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6" name="Google Shape;116;g35774538e26_0_4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4.jp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image" Target="../media/image2.png"/><Relationship Id="rId1" Type="http://schemas.openxmlformats.org/officeDocument/2006/relationships/slideMaster" Target="../slideMasters/slideMaster2.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jp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Layouts/_rels/slideLayout5.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image" Target="../media/image2.png"/><Relationship Id="rId1" Type="http://schemas.openxmlformats.org/officeDocument/2006/relationships/slideMaster" Target="../slideMasters/slideMaster3.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jp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1_Title Slide">
  <p:cSld name="1_Title Slide">
    <p:bg>
      <p:bgPr>
        <a:solidFill>
          <a:srgbClr val="FFFFFF"/>
        </a:solidFill>
        <a:effectLst/>
      </p:bgPr>
    </p:bg>
    <p:spTree>
      <p:nvGrpSpPr>
        <p:cNvPr id="1" name="Shape 15"/>
        <p:cNvGrpSpPr/>
        <p:nvPr/>
      </p:nvGrpSpPr>
      <p:grpSpPr>
        <a:xfrm>
          <a:off x="0" y="0"/>
          <a:ext cx="0" cy="0"/>
          <a:chOff x="0" y="0"/>
          <a:chExt cx="0" cy="0"/>
        </a:xfrm>
      </p:grpSpPr>
      <p:pic>
        <p:nvPicPr>
          <p:cNvPr id="16" name="Google Shape;16;p11"/>
          <p:cNvPicPr preferRelativeResize="0"/>
          <p:nvPr/>
        </p:nvPicPr>
        <p:blipFill rotWithShape="1">
          <a:blip r:embed="rId2">
            <a:alphaModFix/>
          </a:blip>
          <a:srcRect/>
          <a:stretch/>
        </p:blipFill>
        <p:spPr>
          <a:xfrm>
            <a:off x="0" y="0"/>
            <a:ext cx="5135947" cy="6858000"/>
          </a:xfrm>
          <a:prstGeom prst="rect">
            <a:avLst/>
          </a:prstGeom>
          <a:noFill/>
          <a:ln>
            <a:noFill/>
          </a:ln>
        </p:spPr>
      </p:pic>
      <p:sp>
        <p:nvSpPr>
          <p:cNvPr id="17" name="Google Shape;17;p11"/>
          <p:cNvSpPr/>
          <p:nvPr/>
        </p:nvSpPr>
        <p:spPr>
          <a:xfrm>
            <a:off x="1" y="2184266"/>
            <a:ext cx="310895" cy="1331189"/>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8" name="Google Shape;18;p11"/>
          <p:cNvPicPr preferRelativeResize="0"/>
          <p:nvPr/>
        </p:nvPicPr>
        <p:blipFill rotWithShape="1">
          <a:blip r:embed="rId3">
            <a:alphaModFix/>
          </a:blip>
          <a:srcRect/>
          <a:stretch/>
        </p:blipFill>
        <p:spPr>
          <a:xfrm>
            <a:off x="759995" y="6036971"/>
            <a:ext cx="1954590" cy="754217"/>
          </a:xfrm>
          <a:prstGeom prst="rect">
            <a:avLst/>
          </a:prstGeom>
          <a:noFill/>
          <a:ln>
            <a:noFill/>
          </a:ln>
        </p:spPr>
      </p:pic>
      <p:sp>
        <p:nvSpPr>
          <p:cNvPr id="19" name="Google Shape;19;p11"/>
          <p:cNvSpPr txBox="1"/>
          <p:nvPr/>
        </p:nvSpPr>
        <p:spPr>
          <a:xfrm>
            <a:off x="2836615" y="6125538"/>
            <a:ext cx="8134996" cy="57708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50"/>
              <a:buFont typeface="Arial"/>
              <a:buNone/>
            </a:pPr>
            <a:r>
              <a:rPr lang="en-US" sz="105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20" name="Google Shape;20;p11"/>
          <p:cNvSpPr txBox="1">
            <a:spLocks noGrp="1"/>
          </p:cNvSpPr>
          <p:nvPr>
            <p:ph type="ctrTitle"/>
          </p:nvPr>
        </p:nvSpPr>
        <p:spPr>
          <a:xfrm>
            <a:off x="374726" y="2184268"/>
            <a:ext cx="6914821" cy="133406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2000"/>
              <a:buFont typeface="Calibri"/>
              <a:buNone/>
              <a:defRPr sz="3200" b="1">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 name="Google Shape;21;p11"/>
          <p:cNvSpPr txBox="1">
            <a:spLocks noGrp="1"/>
          </p:cNvSpPr>
          <p:nvPr>
            <p:ph type="subTitle" idx="1"/>
          </p:nvPr>
        </p:nvSpPr>
        <p:spPr>
          <a:xfrm>
            <a:off x="401324" y="3651830"/>
            <a:ext cx="6893057" cy="129283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1000"/>
              </a:spcBef>
              <a:spcAft>
                <a:spcPts val="0"/>
              </a:spcAft>
              <a:buClr>
                <a:schemeClr val="dk1"/>
              </a:buClr>
              <a:buSzPts val="1600"/>
              <a:buNone/>
              <a:defRPr sz="2800" b="0" i="1">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22" name="Google Shape;22;p11"/>
          <p:cNvSpPr/>
          <p:nvPr/>
        </p:nvSpPr>
        <p:spPr>
          <a:xfrm rot="-5400000" flipH="1">
            <a:off x="-507419" y="4140073"/>
            <a:ext cx="1331189" cy="316348"/>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 name="Google Shape;86;p3">
            <a:extLst>
              <a:ext uri="{FF2B5EF4-FFF2-40B4-BE49-F238E27FC236}">
                <a16:creationId xmlns:a16="http://schemas.microsoft.com/office/drawing/2014/main" id="{BDF247E1-5A12-8B33-0A8E-BF26289A9FAC}"/>
              </a:ext>
            </a:extLst>
          </p:cNvPr>
          <p:cNvPicPr preferRelativeResize="0"/>
          <p:nvPr userDrawn="1"/>
        </p:nvPicPr>
        <p:blipFill>
          <a:blip r:embed="rId4">
            <a:alphaModFix/>
          </a:blip>
          <a:stretch>
            <a:fillRect/>
          </a:stretch>
        </p:blipFill>
        <p:spPr>
          <a:xfrm>
            <a:off x="287075" y="307800"/>
            <a:ext cx="5238750" cy="1246125"/>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4_Title Slide">
  <p:cSld name="4_Title Slide">
    <p:spTree>
      <p:nvGrpSpPr>
        <p:cNvPr id="1" name="Shape 24"/>
        <p:cNvGrpSpPr/>
        <p:nvPr/>
      </p:nvGrpSpPr>
      <p:grpSpPr>
        <a:xfrm>
          <a:off x="0" y="0"/>
          <a:ext cx="0" cy="0"/>
          <a:chOff x="0" y="0"/>
          <a:chExt cx="0" cy="0"/>
        </a:xfrm>
      </p:grpSpPr>
      <p:pic>
        <p:nvPicPr>
          <p:cNvPr id="25" name="Google Shape;25;p12"/>
          <p:cNvPicPr preferRelativeResize="0"/>
          <p:nvPr/>
        </p:nvPicPr>
        <p:blipFill rotWithShape="1">
          <a:blip r:embed="rId2">
            <a:alphaModFix/>
          </a:blip>
          <a:srcRect/>
          <a:stretch/>
        </p:blipFill>
        <p:spPr>
          <a:xfrm>
            <a:off x="6384471" y="2628899"/>
            <a:ext cx="5807528" cy="2855769"/>
          </a:xfrm>
          <a:prstGeom prst="rect">
            <a:avLst/>
          </a:prstGeom>
          <a:noFill/>
          <a:ln>
            <a:noFill/>
          </a:ln>
        </p:spPr>
      </p:pic>
      <p:pic>
        <p:nvPicPr>
          <p:cNvPr id="26" name="Google Shape;26;p12"/>
          <p:cNvPicPr preferRelativeResize="0"/>
          <p:nvPr/>
        </p:nvPicPr>
        <p:blipFill rotWithShape="1">
          <a:blip r:embed="rId3">
            <a:alphaModFix/>
          </a:blip>
          <a:srcRect/>
          <a:stretch/>
        </p:blipFill>
        <p:spPr>
          <a:xfrm>
            <a:off x="0" y="0"/>
            <a:ext cx="5135947" cy="6858000"/>
          </a:xfrm>
          <a:prstGeom prst="rect">
            <a:avLst/>
          </a:prstGeom>
          <a:noFill/>
          <a:ln>
            <a:noFill/>
          </a:ln>
        </p:spPr>
      </p:pic>
      <p:sp>
        <p:nvSpPr>
          <p:cNvPr id="28" name="Google Shape;28;p12"/>
          <p:cNvSpPr/>
          <p:nvPr/>
        </p:nvSpPr>
        <p:spPr>
          <a:xfrm>
            <a:off x="1" y="2184266"/>
            <a:ext cx="310895" cy="1331189"/>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9" name="Google Shape;29;p12"/>
          <p:cNvPicPr preferRelativeResize="0"/>
          <p:nvPr/>
        </p:nvPicPr>
        <p:blipFill rotWithShape="1">
          <a:blip r:embed="rId4">
            <a:alphaModFix/>
          </a:blip>
          <a:srcRect/>
          <a:stretch/>
        </p:blipFill>
        <p:spPr>
          <a:xfrm>
            <a:off x="759995" y="6036971"/>
            <a:ext cx="1954590" cy="754217"/>
          </a:xfrm>
          <a:prstGeom prst="rect">
            <a:avLst/>
          </a:prstGeom>
          <a:noFill/>
          <a:ln>
            <a:noFill/>
          </a:ln>
        </p:spPr>
      </p:pic>
      <p:sp>
        <p:nvSpPr>
          <p:cNvPr id="30" name="Google Shape;30;p12"/>
          <p:cNvSpPr txBox="1"/>
          <p:nvPr/>
        </p:nvSpPr>
        <p:spPr>
          <a:xfrm>
            <a:off x="2836615" y="6137080"/>
            <a:ext cx="8134996" cy="55399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31" name="Google Shape;31;p12"/>
          <p:cNvSpPr txBox="1">
            <a:spLocks noGrp="1"/>
          </p:cNvSpPr>
          <p:nvPr>
            <p:ph type="ctrTitle"/>
          </p:nvPr>
        </p:nvSpPr>
        <p:spPr>
          <a:xfrm>
            <a:off x="374726" y="2184268"/>
            <a:ext cx="4899403" cy="133406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2000"/>
              <a:buFont typeface="Calibri"/>
              <a:buNone/>
              <a:defRPr sz="3200"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12"/>
          <p:cNvSpPr txBox="1">
            <a:spLocks noGrp="1"/>
          </p:cNvSpPr>
          <p:nvPr>
            <p:ph type="subTitle" idx="1"/>
          </p:nvPr>
        </p:nvSpPr>
        <p:spPr>
          <a:xfrm>
            <a:off x="401324" y="3651830"/>
            <a:ext cx="4899403" cy="129283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1000"/>
              </a:spcBef>
              <a:spcAft>
                <a:spcPts val="0"/>
              </a:spcAft>
              <a:buClr>
                <a:schemeClr val="dk1"/>
              </a:buClr>
              <a:buSzPts val="1600"/>
              <a:buNone/>
              <a:defRPr sz="2800" b="0" i="1">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33" name="Google Shape;33;p12"/>
          <p:cNvSpPr/>
          <p:nvPr/>
        </p:nvSpPr>
        <p:spPr>
          <a:xfrm rot="-5400000" flipH="1">
            <a:off x="-507419" y="4140073"/>
            <a:ext cx="1331189" cy="316348"/>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 name="Google Shape;86;p3">
            <a:extLst>
              <a:ext uri="{FF2B5EF4-FFF2-40B4-BE49-F238E27FC236}">
                <a16:creationId xmlns:a16="http://schemas.microsoft.com/office/drawing/2014/main" id="{97C4C4D3-F04E-8AF6-DB2E-15269ADE91A0}"/>
              </a:ext>
            </a:extLst>
          </p:cNvPr>
          <p:cNvPicPr preferRelativeResize="0"/>
          <p:nvPr userDrawn="1"/>
        </p:nvPicPr>
        <p:blipFill>
          <a:blip r:embed="rId5">
            <a:alphaModFix/>
          </a:blip>
          <a:stretch>
            <a:fillRect/>
          </a:stretch>
        </p:blipFill>
        <p:spPr>
          <a:xfrm>
            <a:off x="287075" y="307800"/>
            <a:ext cx="5238750" cy="1246125"/>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Text - 1col">
  <p:cSld name="Title Text - 1col">
    <p:spTree>
      <p:nvGrpSpPr>
        <p:cNvPr id="1" name="Shape 37"/>
        <p:cNvGrpSpPr/>
        <p:nvPr/>
      </p:nvGrpSpPr>
      <p:grpSpPr>
        <a:xfrm>
          <a:off x="0" y="0"/>
          <a:ext cx="0" cy="0"/>
          <a:chOff x="0" y="0"/>
          <a:chExt cx="0" cy="0"/>
        </a:xfrm>
      </p:grpSpPr>
      <p:sp>
        <p:nvSpPr>
          <p:cNvPr id="38" name="Google Shape;38;p14"/>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14"/>
          <p:cNvSpPr txBox="1">
            <a:spLocks noGrp="1"/>
          </p:cNvSpPr>
          <p:nvPr>
            <p:ph type="body" idx="1"/>
          </p:nvPr>
        </p:nvSpPr>
        <p:spPr>
          <a:xfrm>
            <a:off x="97971" y="881743"/>
            <a:ext cx="11944350" cy="5870121"/>
          </a:xfrm>
          <a:prstGeom prst="rect">
            <a:avLst/>
          </a:prstGeom>
          <a:noFill/>
          <a:ln>
            <a:noFill/>
          </a:ln>
        </p:spPr>
        <p:txBody>
          <a:bodyPr spcFirstLastPara="1" wrap="square" lIns="91425" tIns="45700" rIns="91425" bIns="45700" anchor="t" anchorCtr="0">
            <a:noAutofit/>
          </a:bodyPr>
          <a:lstStyle>
            <a:lvl1pPr marL="457200" marR="0" lvl="0" indent="-368300" algn="l" rtl="0">
              <a:lnSpc>
                <a:spcPct val="90000"/>
              </a:lnSpc>
              <a:spcBef>
                <a:spcPts val="1000"/>
              </a:spcBef>
              <a:spcAft>
                <a:spcPts val="0"/>
              </a:spcAft>
              <a:buClr>
                <a:schemeClr val="accent4"/>
              </a:buClr>
              <a:buSzPts val="2200"/>
              <a:buFont typeface="Arial"/>
              <a:buChar char="•"/>
              <a:defRPr sz="2200" b="0" i="0" u="none" strike="noStrike" cap="none">
                <a:solidFill>
                  <a:schemeClr val="accent4"/>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2pPr>
            <a:lvl3pPr marL="1371600" marR="0" lvl="2" indent="-320039" algn="l" rtl="0">
              <a:lnSpc>
                <a:spcPct val="90000"/>
              </a:lnSpc>
              <a:spcBef>
                <a:spcPts val="500"/>
              </a:spcBef>
              <a:spcAft>
                <a:spcPts val="0"/>
              </a:spcAft>
              <a:buClr>
                <a:schemeClr val="dk1"/>
              </a:buClr>
              <a:buSzPts val="1440"/>
              <a:buFont typeface="Arial"/>
              <a:buChar char="•"/>
              <a:defRPr sz="1800" b="0" i="0" u="none" strike="noStrike" cap="none">
                <a:solidFill>
                  <a:schemeClr val="dk1"/>
                </a:solidFill>
                <a:latin typeface="Calibri"/>
                <a:ea typeface="Calibri"/>
                <a:cs typeface="Calibri"/>
                <a:sym typeface="Calibri"/>
              </a:defRPr>
            </a:lvl3pPr>
            <a:lvl4pPr marL="1828800" marR="0" lvl="3"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4pPr>
            <a:lvl5pPr marL="2286000" marR="0" lvl="4"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2_Title Slide">
  <p:cSld name="2_Title Slide">
    <p:spTree>
      <p:nvGrpSpPr>
        <p:cNvPr id="1" name="Shape 40"/>
        <p:cNvGrpSpPr/>
        <p:nvPr/>
      </p:nvGrpSpPr>
      <p:grpSpPr>
        <a:xfrm>
          <a:off x="0" y="0"/>
          <a:ext cx="0" cy="0"/>
          <a:chOff x="0" y="0"/>
          <a:chExt cx="0" cy="0"/>
        </a:xfrm>
      </p:grpSpPr>
      <p:sp>
        <p:nvSpPr>
          <p:cNvPr id="41" name="Google Shape;41;g354d07319e6_0_38"/>
          <p:cNvSpPr txBox="1">
            <a:spLocks noGrp="1"/>
          </p:cNvSpPr>
          <p:nvPr>
            <p:ph type="ctrTitle"/>
          </p:nvPr>
        </p:nvSpPr>
        <p:spPr>
          <a:xfrm>
            <a:off x="2179865" y="2937536"/>
            <a:ext cx="7832400" cy="1600200"/>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accent1"/>
              </a:buClr>
              <a:buSzPts val="2000"/>
              <a:buFont typeface="Calibri"/>
              <a:buNone/>
              <a:defRPr sz="2000" b="1">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42" name="Google Shape;42;g354d07319e6_0_38"/>
          <p:cNvPicPr preferRelativeResize="0"/>
          <p:nvPr/>
        </p:nvPicPr>
        <p:blipFill rotWithShape="1">
          <a:blip r:embed="rId2">
            <a:alphaModFix/>
          </a:blip>
          <a:srcRect/>
          <a:stretch/>
        </p:blipFill>
        <p:spPr>
          <a:xfrm>
            <a:off x="1025498" y="6033407"/>
            <a:ext cx="1830180" cy="706211"/>
          </a:xfrm>
          <a:prstGeom prst="rect">
            <a:avLst/>
          </a:prstGeom>
          <a:noFill/>
          <a:ln>
            <a:noFill/>
          </a:ln>
        </p:spPr>
      </p:pic>
      <p:sp>
        <p:nvSpPr>
          <p:cNvPr id="43" name="Google Shape;43;g354d07319e6_0_38"/>
          <p:cNvSpPr txBox="1"/>
          <p:nvPr/>
        </p:nvSpPr>
        <p:spPr>
          <a:xfrm>
            <a:off x="2972524" y="6109513"/>
            <a:ext cx="8062200" cy="5541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44" name="Google Shape;44;g354d07319e6_0_38"/>
          <p:cNvSpPr/>
          <p:nvPr/>
        </p:nvSpPr>
        <p:spPr>
          <a:xfrm flipH="1">
            <a:off x="2172835" y="2913643"/>
            <a:ext cx="7839300" cy="456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grpSp>
        <p:nvGrpSpPr>
          <p:cNvPr id="46" name="Google Shape;46;g354d07319e6_0_38"/>
          <p:cNvGrpSpPr/>
          <p:nvPr/>
        </p:nvGrpSpPr>
        <p:grpSpPr>
          <a:xfrm>
            <a:off x="2179811" y="4729766"/>
            <a:ext cx="7832078" cy="1110328"/>
            <a:chOff x="2179603" y="4888792"/>
            <a:chExt cx="7798544" cy="1110328"/>
          </a:xfrm>
        </p:grpSpPr>
        <p:pic>
          <p:nvPicPr>
            <p:cNvPr id="47" name="Google Shape;47;g354d07319e6_0_38"/>
            <p:cNvPicPr preferRelativeResize="0"/>
            <p:nvPr/>
          </p:nvPicPr>
          <p:blipFill rotWithShape="1">
            <a:blip r:embed="rId3">
              <a:alphaModFix/>
            </a:blip>
            <a:srcRect/>
            <a:stretch/>
          </p:blipFill>
          <p:spPr>
            <a:xfrm>
              <a:off x="2179603" y="4888792"/>
              <a:ext cx="1468783" cy="526545"/>
            </a:xfrm>
            <a:prstGeom prst="rect">
              <a:avLst/>
            </a:prstGeom>
            <a:noFill/>
            <a:ln>
              <a:noFill/>
            </a:ln>
          </p:spPr>
        </p:pic>
        <p:pic>
          <p:nvPicPr>
            <p:cNvPr id="48" name="Google Shape;48;g354d07319e6_0_38"/>
            <p:cNvPicPr preferRelativeResize="0"/>
            <p:nvPr/>
          </p:nvPicPr>
          <p:blipFill rotWithShape="1">
            <a:blip r:embed="rId4">
              <a:alphaModFix/>
            </a:blip>
            <a:srcRect l="9995" t="21987" r="6843" b="5543"/>
            <a:stretch/>
          </p:blipFill>
          <p:spPr>
            <a:xfrm>
              <a:off x="3796545" y="4949617"/>
              <a:ext cx="1406759" cy="526545"/>
            </a:xfrm>
            <a:prstGeom prst="rect">
              <a:avLst/>
            </a:prstGeom>
            <a:noFill/>
            <a:ln>
              <a:noFill/>
            </a:ln>
          </p:spPr>
        </p:pic>
        <p:pic>
          <p:nvPicPr>
            <p:cNvPr id="49" name="Google Shape;49;g354d07319e6_0_38"/>
            <p:cNvPicPr preferRelativeResize="0"/>
            <p:nvPr/>
          </p:nvPicPr>
          <p:blipFill rotWithShape="1">
            <a:blip r:embed="rId5">
              <a:alphaModFix/>
            </a:blip>
            <a:srcRect/>
            <a:stretch/>
          </p:blipFill>
          <p:spPr>
            <a:xfrm>
              <a:off x="5134273" y="4888792"/>
              <a:ext cx="1053679" cy="602102"/>
            </a:xfrm>
            <a:prstGeom prst="rect">
              <a:avLst/>
            </a:prstGeom>
            <a:noFill/>
            <a:ln>
              <a:noFill/>
            </a:ln>
          </p:spPr>
        </p:pic>
        <p:pic>
          <p:nvPicPr>
            <p:cNvPr id="50" name="Google Shape;50;g354d07319e6_0_38"/>
            <p:cNvPicPr preferRelativeResize="0"/>
            <p:nvPr/>
          </p:nvPicPr>
          <p:blipFill rotWithShape="1">
            <a:blip r:embed="rId6">
              <a:alphaModFix/>
            </a:blip>
            <a:srcRect/>
            <a:stretch/>
          </p:blipFill>
          <p:spPr>
            <a:xfrm>
              <a:off x="6187951" y="4960895"/>
              <a:ext cx="1500530" cy="545647"/>
            </a:xfrm>
            <a:prstGeom prst="rect">
              <a:avLst/>
            </a:prstGeom>
            <a:noFill/>
            <a:ln>
              <a:noFill/>
            </a:ln>
          </p:spPr>
        </p:pic>
        <p:pic>
          <p:nvPicPr>
            <p:cNvPr id="51" name="Google Shape;51;g354d07319e6_0_38"/>
            <p:cNvPicPr preferRelativeResize="0"/>
            <p:nvPr/>
          </p:nvPicPr>
          <p:blipFill rotWithShape="1">
            <a:blip r:embed="rId7">
              <a:alphaModFix/>
            </a:blip>
            <a:srcRect l="6518" t="2903" r="6456"/>
            <a:stretch/>
          </p:blipFill>
          <p:spPr>
            <a:xfrm>
              <a:off x="7781600" y="4945247"/>
              <a:ext cx="2196547" cy="545647"/>
            </a:xfrm>
            <a:prstGeom prst="rect">
              <a:avLst/>
            </a:prstGeom>
            <a:noFill/>
            <a:ln>
              <a:noFill/>
            </a:ln>
          </p:spPr>
        </p:pic>
        <p:pic>
          <p:nvPicPr>
            <p:cNvPr id="52" name="Google Shape;52;g354d07319e6_0_38"/>
            <p:cNvPicPr preferRelativeResize="0"/>
            <p:nvPr/>
          </p:nvPicPr>
          <p:blipFill rotWithShape="1">
            <a:blip r:embed="rId8">
              <a:alphaModFix/>
            </a:blip>
            <a:srcRect/>
            <a:stretch/>
          </p:blipFill>
          <p:spPr>
            <a:xfrm>
              <a:off x="2288672" y="5654827"/>
              <a:ext cx="1679028" cy="342900"/>
            </a:xfrm>
            <a:prstGeom prst="rect">
              <a:avLst/>
            </a:prstGeom>
            <a:noFill/>
            <a:ln>
              <a:noFill/>
            </a:ln>
          </p:spPr>
        </p:pic>
        <p:pic>
          <p:nvPicPr>
            <p:cNvPr id="53" name="Google Shape;53;g354d07319e6_0_38"/>
            <p:cNvPicPr preferRelativeResize="0"/>
            <p:nvPr/>
          </p:nvPicPr>
          <p:blipFill rotWithShape="1">
            <a:blip r:embed="rId9">
              <a:alphaModFix/>
            </a:blip>
            <a:srcRect/>
            <a:stretch/>
          </p:blipFill>
          <p:spPr>
            <a:xfrm>
              <a:off x="4247100" y="5578646"/>
              <a:ext cx="2083568" cy="414346"/>
            </a:xfrm>
            <a:prstGeom prst="rect">
              <a:avLst/>
            </a:prstGeom>
            <a:noFill/>
            <a:ln>
              <a:noFill/>
            </a:ln>
          </p:spPr>
        </p:pic>
        <p:pic>
          <p:nvPicPr>
            <p:cNvPr id="54" name="Google Shape;54;g354d07319e6_0_38"/>
            <p:cNvPicPr preferRelativeResize="0"/>
            <p:nvPr/>
          </p:nvPicPr>
          <p:blipFill rotWithShape="1">
            <a:blip r:embed="rId10">
              <a:alphaModFix/>
            </a:blip>
            <a:srcRect/>
            <a:stretch/>
          </p:blipFill>
          <p:spPr>
            <a:xfrm>
              <a:off x="6500192" y="5578645"/>
              <a:ext cx="1357332" cy="414344"/>
            </a:xfrm>
            <a:prstGeom prst="rect">
              <a:avLst/>
            </a:prstGeom>
            <a:noFill/>
            <a:ln>
              <a:noFill/>
            </a:ln>
          </p:spPr>
        </p:pic>
        <p:pic>
          <p:nvPicPr>
            <p:cNvPr id="55" name="Google Shape;55;g354d07319e6_0_38"/>
            <p:cNvPicPr preferRelativeResize="0"/>
            <p:nvPr/>
          </p:nvPicPr>
          <p:blipFill rotWithShape="1">
            <a:blip r:embed="rId11">
              <a:alphaModFix/>
            </a:blip>
            <a:srcRect/>
            <a:stretch/>
          </p:blipFill>
          <p:spPr>
            <a:xfrm>
              <a:off x="8024163" y="5561390"/>
              <a:ext cx="897748" cy="414345"/>
            </a:xfrm>
            <a:prstGeom prst="rect">
              <a:avLst/>
            </a:prstGeom>
            <a:noFill/>
            <a:ln>
              <a:noFill/>
            </a:ln>
          </p:spPr>
        </p:pic>
        <p:pic>
          <p:nvPicPr>
            <p:cNvPr id="56" name="Google Shape;56;g354d07319e6_0_38"/>
            <p:cNvPicPr preferRelativeResize="0"/>
            <p:nvPr/>
          </p:nvPicPr>
          <p:blipFill rotWithShape="1">
            <a:blip r:embed="rId12">
              <a:alphaModFix/>
            </a:blip>
            <a:srcRect/>
            <a:stretch/>
          </p:blipFill>
          <p:spPr>
            <a:xfrm>
              <a:off x="9179152" y="5522870"/>
              <a:ext cx="457200" cy="476250"/>
            </a:xfrm>
            <a:prstGeom prst="rect">
              <a:avLst/>
            </a:prstGeom>
            <a:noFill/>
            <a:ln>
              <a:noFill/>
            </a:ln>
          </p:spPr>
        </p:pic>
      </p:grpSp>
      <p:pic>
        <p:nvPicPr>
          <p:cNvPr id="2" name="Google Shape;132;g35774538e26_0_40">
            <a:extLst>
              <a:ext uri="{FF2B5EF4-FFF2-40B4-BE49-F238E27FC236}">
                <a16:creationId xmlns:a16="http://schemas.microsoft.com/office/drawing/2014/main" id="{22ACD070-9F71-BC7E-E266-C5817F926A27}"/>
              </a:ext>
            </a:extLst>
          </p:cNvPr>
          <p:cNvPicPr preferRelativeResize="0"/>
          <p:nvPr userDrawn="1"/>
        </p:nvPicPr>
        <p:blipFill>
          <a:blip r:embed="rId13">
            <a:alphaModFix/>
          </a:blip>
          <a:stretch>
            <a:fillRect/>
          </a:stretch>
        </p:blipFill>
        <p:spPr>
          <a:xfrm>
            <a:off x="7396700" y="1429625"/>
            <a:ext cx="3087125" cy="1916525"/>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2_Title Slide">
  <p:cSld name="2_Title Slide">
    <p:spTree>
      <p:nvGrpSpPr>
        <p:cNvPr id="1" name="Shape 60"/>
        <p:cNvGrpSpPr/>
        <p:nvPr/>
      </p:nvGrpSpPr>
      <p:grpSpPr>
        <a:xfrm>
          <a:off x="0" y="0"/>
          <a:ext cx="0" cy="0"/>
          <a:chOff x="0" y="0"/>
          <a:chExt cx="0" cy="0"/>
        </a:xfrm>
      </p:grpSpPr>
      <p:sp>
        <p:nvSpPr>
          <p:cNvPr id="61" name="Google Shape;61;g35774538e26_0_63"/>
          <p:cNvSpPr txBox="1">
            <a:spLocks noGrp="1"/>
          </p:cNvSpPr>
          <p:nvPr>
            <p:ph type="ctrTitle"/>
          </p:nvPr>
        </p:nvSpPr>
        <p:spPr>
          <a:xfrm>
            <a:off x="2179865" y="2937536"/>
            <a:ext cx="7832400" cy="1600200"/>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accent1"/>
              </a:buClr>
              <a:buSzPts val="2000"/>
              <a:buFont typeface="Calibri"/>
              <a:buNone/>
              <a:defRPr sz="2000" b="1">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62" name="Google Shape;62;g35774538e26_0_63"/>
          <p:cNvPicPr preferRelativeResize="0"/>
          <p:nvPr/>
        </p:nvPicPr>
        <p:blipFill rotWithShape="1">
          <a:blip r:embed="rId2">
            <a:alphaModFix/>
          </a:blip>
          <a:srcRect/>
          <a:stretch/>
        </p:blipFill>
        <p:spPr>
          <a:xfrm>
            <a:off x="1025498" y="6033407"/>
            <a:ext cx="1830180" cy="706211"/>
          </a:xfrm>
          <a:prstGeom prst="rect">
            <a:avLst/>
          </a:prstGeom>
          <a:noFill/>
          <a:ln>
            <a:noFill/>
          </a:ln>
        </p:spPr>
      </p:pic>
      <p:sp>
        <p:nvSpPr>
          <p:cNvPr id="63" name="Google Shape;63;g35774538e26_0_63"/>
          <p:cNvSpPr txBox="1"/>
          <p:nvPr/>
        </p:nvSpPr>
        <p:spPr>
          <a:xfrm>
            <a:off x="2972524" y="6109513"/>
            <a:ext cx="8062200" cy="5541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64" name="Google Shape;64;g35774538e26_0_63"/>
          <p:cNvSpPr/>
          <p:nvPr/>
        </p:nvSpPr>
        <p:spPr>
          <a:xfrm flipH="1">
            <a:off x="2172835" y="2913643"/>
            <a:ext cx="7839300" cy="456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grpSp>
        <p:nvGrpSpPr>
          <p:cNvPr id="66" name="Google Shape;66;g35774538e26_0_63"/>
          <p:cNvGrpSpPr/>
          <p:nvPr/>
        </p:nvGrpSpPr>
        <p:grpSpPr>
          <a:xfrm>
            <a:off x="2179811" y="4729766"/>
            <a:ext cx="7832078" cy="1110328"/>
            <a:chOff x="2179603" y="4888792"/>
            <a:chExt cx="7798544" cy="1110328"/>
          </a:xfrm>
        </p:grpSpPr>
        <p:pic>
          <p:nvPicPr>
            <p:cNvPr id="67" name="Google Shape;67;g35774538e26_0_63"/>
            <p:cNvPicPr preferRelativeResize="0"/>
            <p:nvPr/>
          </p:nvPicPr>
          <p:blipFill rotWithShape="1">
            <a:blip r:embed="rId3">
              <a:alphaModFix/>
            </a:blip>
            <a:srcRect/>
            <a:stretch/>
          </p:blipFill>
          <p:spPr>
            <a:xfrm>
              <a:off x="2179603" y="4888792"/>
              <a:ext cx="1468783" cy="526545"/>
            </a:xfrm>
            <a:prstGeom prst="rect">
              <a:avLst/>
            </a:prstGeom>
            <a:noFill/>
            <a:ln>
              <a:noFill/>
            </a:ln>
          </p:spPr>
        </p:pic>
        <p:pic>
          <p:nvPicPr>
            <p:cNvPr id="68" name="Google Shape;68;g35774538e26_0_63"/>
            <p:cNvPicPr preferRelativeResize="0"/>
            <p:nvPr/>
          </p:nvPicPr>
          <p:blipFill rotWithShape="1">
            <a:blip r:embed="rId4">
              <a:alphaModFix/>
            </a:blip>
            <a:srcRect l="9995" t="21987" r="6843" b="5543"/>
            <a:stretch/>
          </p:blipFill>
          <p:spPr>
            <a:xfrm>
              <a:off x="3796545" y="4949617"/>
              <a:ext cx="1406759" cy="526545"/>
            </a:xfrm>
            <a:prstGeom prst="rect">
              <a:avLst/>
            </a:prstGeom>
            <a:noFill/>
            <a:ln>
              <a:noFill/>
            </a:ln>
          </p:spPr>
        </p:pic>
        <p:pic>
          <p:nvPicPr>
            <p:cNvPr id="69" name="Google Shape;69;g35774538e26_0_63"/>
            <p:cNvPicPr preferRelativeResize="0"/>
            <p:nvPr/>
          </p:nvPicPr>
          <p:blipFill rotWithShape="1">
            <a:blip r:embed="rId5">
              <a:alphaModFix/>
            </a:blip>
            <a:srcRect/>
            <a:stretch/>
          </p:blipFill>
          <p:spPr>
            <a:xfrm>
              <a:off x="5134273" y="4888792"/>
              <a:ext cx="1053679" cy="602102"/>
            </a:xfrm>
            <a:prstGeom prst="rect">
              <a:avLst/>
            </a:prstGeom>
            <a:noFill/>
            <a:ln>
              <a:noFill/>
            </a:ln>
          </p:spPr>
        </p:pic>
        <p:pic>
          <p:nvPicPr>
            <p:cNvPr id="70" name="Google Shape;70;g35774538e26_0_63"/>
            <p:cNvPicPr preferRelativeResize="0"/>
            <p:nvPr/>
          </p:nvPicPr>
          <p:blipFill rotWithShape="1">
            <a:blip r:embed="rId6">
              <a:alphaModFix/>
            </a:blip>
            <a:srcRect/>
            <a:stretch/>
          </p:blipFill>
          <p:spPr>
            <a:xfrm>
              <a:off x="6187951" y="4960895"/>
              <a:ext cx="1500530" cy="545647"/>
            </a:xfrm>
            <a:prstGeom prst="rect">
              <a:avLst/>
            </a:prstGeom>
            <a:noFill/>
            <a:ln>
              <a:noFill/>
            </a:ln>
          </p:spPr>
        </p:pic>
        <p:pic>
          <p:nvPicPr>
            <p:cNvPr id="71" name="Google Shape;71;g35774538e26_0_63"/>
            <p:cNvPicPr preferRelativeResize="0"/>
            <p:nvPr/>
          </p:nvPicPr>
          <p:blipFill rotWithShape="1">
            <a:blip r:embed="rId7">
              <a:alphaModFix/>
            </a:blip>
            <a:srcRect l="6518" t="2903" r="6456"/>
            <a:stretch/>
          </p:blipFill>
          <p:spPr>
            <a:xfrm>
              <a:off x="7781600" y="4945247"/>
              <a:ext cx="2196547" cy="545647"/>
            </a:xfrm>
            <a:prstGeom prst="rect">
              <a:avLst/>
            </a:prstGeom>
            <a:noFill/>
            <a:ln>
              <a:noFill/>
            </a:ln>
          </p:spPr>
        </p:pic>
        <p:pic>
          <p:nvPicPr>
            <p:cNvPr id="72" name="Google Shape;72;g35774538e26_0_63"/>
            <p:cNvPicPr preferRelativeResize="0"/>
            <p:nvPr/>
          </p:nvPicPr>
          <p:blipFill rotWithShape="1">
            <a:blip r:embed="rId8">
              <a:alphaModFix/>
            </a:blip>
            <a:srcRect/>
            <a:stretch/>
          </p:blipFill>
          <p:spPr>
            <a:xfrm>
              <a:off x="2288672" y="5654827"/>
              <a:ext cx="1679028" cy="342900"/>
            </a:xfrm>
            <a:prstGeom prst="rect">
              <a:avLst/>
            </a:prstGeom>
            <a:noFill/>
            <a:ln>
              <a:noFill/>
            </a:ln>
          </p:spPr>
        </p:pic>
        <p:pic>
          <p:nvPicPr>
            <p:cNvPr id="73" name="Google Shape;73;g35774538e26_0_63"/>
            <p:cNvPicPr preferRelativeResize="0"/>
            <p:nvPr/>
          </p:nvPicPr>
          <p:blipFill rotWithShape="1">
            <a:blip r:embed="rId9">
              <a:alphaModFix/>
            </a:blip>
            <a:srcRect/>
            <a:stretch/>
          </p:blipFill>
          <p:spPr>
            <a:xfrm>
              <a:off x="4247100" y="5578646"/>
              <a:ext cx="2083568" cy="414346"/>
            </a:xfrm>
            <a:prstGeom prst="rect">
              <a:avLst/>
            </a:prstGeom>
            <a:noFill/>
            <a:ln>
              <a:noFill/>
            </a:ln>
          </p:spPr>
        </p:pic>
        <p:pic>
          <p:nvPicPr>
            <p:cNvPr id="74" name="Google Shape;74;g35774538e26_0_63"/>
            <p:cNvPicPr preferRelativeResize="0"/>
            <p:nvPr/>
          </p:nvPicPr>
          <p:blipFill rotWithShape="1">
            <a:blip r:embed="rId10">
              <a:alphaModFix/>
            </a:blip>
            <a:srcRect/>
            <a:stretch/>
          </p:blipFill>
          <p:spPr>
            <a:xfrm>
              <a:off x="6500192" y="5578645"/>
              <a:ext cx="1357332" cy="414344"/>
            </a:xfrm>
            <a:prstGeom prst="rect">
              <a:avLst/>
            </a:prstGeom>
            <a:noFill/>
            <a:ln>
              <a:noFill/>
            </a:ln>
          </p:spPr>
        </p:pic>
        <p:pic>
          <p:nvPicPr>
            <p:cNvPr id="75" name="Google Shape;75;g35774538e26_0_63"/>
            <p:cNvPicPr preferRelativeResize="0"/>
            <p:nvPr/>
          </p:nvPicPr>
          <p:blipFill rotWithShape="1">
            <a:blip r:embed="rId11">
              <a:alphaModFix/>
            </a:blip>
            <a:srcRect/>
            <a:stretch/>
          </p:blipFill>
          <p:spPr>
            <a:xfrm>
              <a:off x="8024163" y="5561390"/>
              <a:ext cx="897748" cy="414345"/>
            </a:xfrm>
            <a:prstGeom prst="rect">
              <a:avLst/>
            </a:prstGeom>
            <a:noFill/>
            <a:ln>
              <a:noFill/>
            </a:ln>
          </p:spPr>
        </p:pic>
        <p:pic>
          <p:nvPicPr>
            <p:cNvPr id="76" name="Google Shape;76;g35774538e26_0_63"/>
            <p:cNvPicPr preferRelativeResize="0"/>
            <p:nvPr/>
          </p:nvPicPr>
          <p:blipFill rotWithShape="1">
            <a:blip r:embed="rId12">
              <a:alphaModFix/>
            </a:blip>
            <a:srcRect/>
            <a:stretch/>
          </p:blipFill>
          <p:spPr>
            <a:xfrm>
              <a:off x="9179152" y="5522870"/>
              <a:ext cx="457200" cy="476250"/>
            </a:xfrm>
            <a:prstGeom prst="rect">
              <a:avLst/>
            </a:prstGeom>
            <a:noFill/>
            <a:ln>
              <a:noFill/>
            </a:ln>
          </p:spPr>
        </p:pic>
      </p:grpSp>
      <p:pic>
        <p:nvPicPr>
          <p:cNvPr id="2" name="Google Shape;132;g35774538e26_0_40">
            <a:extLst>
              <a:ext uri="{FF2B5EF4-FFF2-40B4-BE49-F238E27FC236}">
                <a16:creationId xmlns:a16="http://schemas.microsoft.com/office/drawing/2014/main" id="{49FE43ED-83F5-E0CB-31C4-9D38A43076CB}"/>
              </a:ext>
            </a:extLst>
          </p:cNvPr>
          <p:cNvPicPr preferRelativeResize="0"/>
          <p:nvPr userDrawn="1"/>
        </p:nvPicPr>
        <p:blipFill>
          <a:blip r:embed="rId13">
            <a:alphaModFix/>
          </a:blip>
          <a:stretch>
            <a:fillRect/>
          </a:stretch>
        </p:blipFill>
        <p:spPr>
          <a:xfrm>
            <a:off x="7396700" y="1429625"/>
            <a:ext cx="3087125" cy="1916525"/>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Text - 1col">
  <p:cSld name="Title Text - 1col">
    <p:spTree>
      <p:nvGrpSpPr>
        <p:cNvPr id="1" name="Shape 77"/>
        <p:cNvGrpSpPr/>
        <p:nvPr/>
      </p:nvGrpSpPr>
      <p:grpSpPr>
        <a:xfrm>
          <a:off x="0" y="0"/>
          <a:ext cx="0" cy="0"/>
          <a:chOff x="0" y="0"/>
          <a:chExt cx="0" cy="0"/>
        </a:xfrm>
      </p:grpSpPr>
      <p:sp>
        <p:nvSpPr>
          <p:cNvPr id="78" name="Google Shape;78;g35774538e26_0_60"/>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9" name="Google Shape;79;g35774538e26_0_60"/>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lvl1pPr marL="457200" marR="0" lvl="0" indent="-368300" algn="l" rtl="0">
              <a:lnSpc>
                <a:spcPct val="90000"/>
              </a:lnSpc>
              <a:spcBef>
                <a:spcPts val="1000"/>
              </a:spcBef>
              <a:spcAft>
                <a:spcPts val="0"/>
              </a:spcAft>
              <a:buClr>
                <a:schemeClr val="accent4"/>
              </a:buClr>
              <a:buSzPts val="2200"/>
              <a:buFont typeface="Arial"/>
              <a:buChar char="•"/>
              <a:defRPr sz="2200" b="0" i="0" u="none" strike="noStrike" cap="none">
                <a:solidFill>
                  <a:schemeClr val="accent4"/>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2pPr>
            <a:lvl3pPr marL="1371600" marR="0" lvl="2" indent="-320039" algn="l" rtl="0">
              <a:lnSpc>
                <a:spcPct val="90000"/>
              </a:lnSpc>
              <a:spcBef>
                <a:spcPts val="500"/>
              </a:spcBef>
              <a:spcAft>
                <a:spcPts val="0"/>
              </a:spcAft>
              <a:buClr>
                <a:schemeClr val="dk1"/>
              </a:buClr>
              <a:buSzPts val="1440"/>
              <a:buFont typeface="Arial"/>
              <a:buChar char="•"/>
              <a:defRPr sz="1800" b="0" i="0" u="none" strike="noStrike" cap="none">
                <a:solidFill>
                  <a:schemeClr val="dk1"/>
                </a:solidFill>
                <a:latin typeface="Calibri"/>
                <a:ea typeface="Calibri"/>
                <a:cs typeface="Calibri"/>
                <a:sym typeface="Calibri"/>
              </a:defRPr>
            </a:lvl3pPr>
            <a:lvl4pPr marL="1828800" marR="0" lvl="3"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4pPr>
            <a:lvl5pPr marL="2286000" marR="0" lvl="4"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6.xml"/><Relationship Id="rId1"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alpha val="48235"/>
          </a:srgbClr>
        </a:solidFill>
        <a:effectLst/>
      </p:bgPr>
    </p:bg>
    <p:spTree>
      <p:nvGrpSpPr>
        <p:cNvPr id="1" name="Shape 9"/>
        <p:cNvGrpSpPr/>
        <p:nvPr/>
      </p:nvGrpSpPr>
      <p:grpSpPr>
        <a:xfrm>
          <a:off x="0" y="0"/>
          <a:ext cx="0" cy="0"/>
          <a:chOff x="0" y="0"/>
          <a:chExt cx="0" cy="0"/>
        </a:xfrm>
      </p:grpSpPr>
      <p:sp>
        <p:nvSpPr>
          <p:cNvPr id="10" name="Google Shape;10;p10"/>
          <p:cNvSpPr txBox="1">
            <a:spLocks noGrp="1"/>
          </p:cNvSpPr>
          <p:nvPr>
            <p:ph type="title"/>
          </p:nvPr>
        </p:nvSpPr>
        <p:spPr>
          <a:xfrm>
            <a:off x="838200" y="365129"/>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0"/>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0"/>
          <p:cNvSpPr txBox="1">
            <a:spLocks noGrp="1"/>
          </p:cNvSpPr>
          <p:nvPr>
            <p:ph type="dt" idx="10"/>
          </p:nvPr>
        </p:nvSpPr>
        <p:spPr>
          <a:xfrm>
            <a:off x="838200" y="6356354"/>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0"/>
          <p:cNvSpPr txBox="1">
            <a:spLocks noGrp="1"/>
          </p:cNvSpPr>
          <p:nvPr>
            <p:ph type="ftr" idx="11"/>
          </p:nvPr>
        </p:nvSpPr>
        <p:spPr>
          <a:xfrm>
            <a:off x="4038600" y="6356354"/>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0"/>
          <p:cNvSpPr txBox="1">
            <a:spLocks noGrp="1"/>
          </p:cNvSpPr>
          <p:nvPr>
            <p:ph type="sldNum" idx="12"/>
          </p:nvPr>
        </p:nvSpPr>
        <p:spPr>
          <a:xfrm>
            <a:off x="8610600" y="6356354"/>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2">
            <a:alpha val="0"/>
          </a:schemeClr>
        </a:solidFill>
        <a:effectLst/>
      </p:bgPr>
    </p:bg>
    <p:spTree>
      <p:nvGrpSpPr>
        <p:cNvPr id="1" name="Shape 34"/>
        <p:cNvGrpSpPr/>
        <p:nvPr/>
      </p:nvGrpSpPr>
      <p:grpSpPr>
        <a:xfrm>
          <a:off x="0" y="0"/>
          <a:ext cx="0" cy="0"/>
          <a:chOff x="0" y="0"/>
          <a:chExt cx="0" cy="0"/>
        </a:xfrm>
      </p:grpSpPr>
      <p:sp>
        <p:nvSpPr>
          <p:cNvPr id="35" name="Google Shape;35;p13"/>
          <p:cNvSpPr/>
          <p:nvPr/>
        </p:nvSpPr>
        <p:spPr>
          <a:xfrm>
            <a:off x="0" y="0"/>
            <a:ext cx="12192000" cy="797521"/>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a:ea typeface="Open Sans"/>
              <a:cs typeface="Open Sans"/>
              <a:sym typeface="Open Sans"/>
            </a:endParaRPr>
          </a:p>
        </p:txBody>
      </p:sp>
      <p:sp>
        <p:nvSpPr>
          <p:cNvPr id="36" name="Google Shape;36;p13"/>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lvl1pPr marR="0" lvl="0" algn="l" rtl="0">
              <a:lnSpc>
                <a:spcPct val="90000"/>
              </a:lnSpc>
              <a:spcBef>
                <a:spcPts val="0"/>
              </a:spcBef>
              <a:spcAft>
                <a:spcPts val="0"/>
              </a:spcAft>
              <a:buClr>
                <a:schemeClr val="lt2"/>
              </a:buClr>
              <a:buSzPts val="3800"/>
              <a:buFont typeface="Calibri"/>
              <a:buNone/>
              <a:defRPr sz="3800" b="0" i="0" u="none" strike="noStrike" cap="none">
                <a:solidFill>
                  <a:schemeClr val="lt2"/>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52" r:id="rId1"/>
    <p:sldLayoutId id="2147483653" r:id="rId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2">
            <a:alpha val="0"/>
          </a:schemeClr>
        </a:solidFill>
        <a:effectLst/>
      </p:bgPr>
    </p:bg>
    <p:spTree>
      <p:nvGrpSpPr>
        <p:cNvPr id="1" name="Shape 57"/>
        <p:cNvGrpSpPr/>
        <p:nvPr/>
      </p:nvGrpSpPr>
      <p:grpSpPr>
        <a:xfrm>
          <a:off x="0" y="0"/>
          <a:ext cx="0" cy="0"/>
          <a:chOff x="0" y="0"/>
          <a:chExt cx="0" cy="0"/>
        </a:xfrm>
      </p:grpSpPr>
      <p:sp>
        <p:nvSpPr>
          <p:cNvPr id="58" name="Google Shape;58;g35774538e26_0_57"/>
          <p:cNvSpPr/>
          <p:nvPr/>
        </p:nvSpPr>
        <p:spPr>
          <a:xfrm>
            <a:off x="0" y="0"/>
            <a:ext cx="12192000" cy="79740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a:ea typeface="Open Sans"/>
              <a:cs typeface="Open Sans"/>
              <a:sym typeface="Open Sans"/>
            </a:endParaRPr>
          </a:p>
        </p:txBody>
      </p:sp>
      <p:sp>
        <p:nvSpPr>
          <p:cNvPr id="59" name="Google Shape;59;g35774538e26_0_57"/>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lvl1pPr marR="0" lvl="0" algn="l" rtl="0">
              <a:lnSpc>
                <a:spcPct val="90000"/>
              </a:lnSpc>
              <a:spcBef>
                <a:spcPts val="0"/>
              </a:spcBef>
              <a:spcAft>
                <a:spcPts val="0"/>
              </a:spcAft>
              <a:buClr>
                <a:schemeClr val="lt2"/>
              </a:buClr>
              <a:buSzPts val="3800"/>
              <a:buFont typeface="Calibri"/>
              <a:buNone/>
              <a:defRPr sz="3800" b="0" i="0" u="none" strike="noStrike" cap="none">
                <a:solidFill>
                  <a:schemeClr val="lt2"/>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55" r:id="rId1"/>
    <p:sldLayoutId id="2147483656" r:id="rId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hyperlink" Target="https://thinker.ucd.ie/elearning/" TargetMode="External"/><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5.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jpg"/><Relationship Id="rId15" Type="http://schemas.openxmlformats.org/officeDocument/2006/relationships/hyperlink" Target="https://creativecommons.org/licenses/by-nc-nd/4.0/" TargetMode="External"/><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 Id="rId1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3"/>
          <p:cNvSpPr txBox="1">
            <a:spLocks noGrp="1"/>
          </p:cNvSpPr>
          <p:nvPr>
            <p:ph type="ctrTitle"/>
          </p:nvPr>
        </p:nvSpPr>
        <p:spPr>
          <a:xfrm>
            <a:off x="374726" y="2184268"/>
            <a:ext cx="6914821" cy="1334065"/>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dk1"/>
              </a:buClr>
              <a:buSzPct val="69444"/>
              <a:buFont typeface="Calibri"/>
              <a:buNone/>
            </a:pPr>
            <a:r>
              <a:rPr lang="en-US"/>
              <a:t>WP3: Teacher training for authentic and gender inclusive informatics education</a:t>
            </a:r>
            <a:endParaRPr/>
          </a:p>
        </p:txBody>
      </p:sp>
      <p:sp>
        <p:nvSpPr>
          <p:cNvPr id="85" name="Google Shape;85;p3"/>
          <p:cNvSpPr txBox="1">
            <a:spLocks noGrp="1"/>
          </p:cNvSpPr>
          <p:nvPr>
            <p:ph type="subTitle" idx="1"/>
          </p:nvPr>
        </p:nvSpPr>
        <p:spPr>
          <a:xfrm>
            <a:off x="401324" y="3651830"/>
            <a:ext cx="6893057" cy="1292830"/>
          </a:xfrm>
          <a:prstGeom prst="rect">
            <a:avLst/>
          </a:prstGeom>
          <a:noFill/>
          <a:ln>
            <a:noFill/>
          </a:ln>
        </p:spPr>
        <p:txBody>
          <a:bodyPr spcFirstLastPara="1" wrap="square" lIns="91425" tIns="45700" rIns="91425" bIns="45700" anchor="ctr" anchorCtr="0">
            <a:normAutofit/>
          </a:bodyPr>
          <a:lstStyle/>
          <a:p>
            <a:pPr marL="457200" lvl="0" indent="-406400" algn="l" rtl="0">
              <a:lnSpc>
                <a:spcPct val="90000"/>
              </a:lnSpc>
              <a:spcBef>
                <a:spcPts val="1000"/>
              </a:spcBef>
              <a:spcAft>
                <a:spcPts val="0"/>
              </a:spcAft>
              <a:buClr>
                <a:schemeClr val="dk1"/>
              </a:buClr>
              <a:buSzPts val="1600"/>
              <a:buNone/>
            </a:pPr>
            <a:r>
              <a:rPr lang="en-US"/>
              <a:t>THINKER training course for primary and secondary education</a:t>
            </a:r>
            <a:endParaRPr/>
          </a:p>
          <a:p>
            <a:pPr marL="457200" lvl="0" indent="-406400" algn="l" rtl="0">
              <a:lnSpc>
                <a:spcPct val="90000"/>
              </a:lnSpc>
              <a:spcBef>
                <a:spcPts val="1000"/>
              </a:spcBef>
              <a:spcAft>
                <a:spcPts val="0"/>
              </a:spcAft>
              <a:buClr>
                <a:schemeClr val="dk1"/>
              </a:buClr>
              <a:buSzPts val="1600"/>
              <a:buNone/>
            </a:pP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2"/>
          <p:cNvSpPr txBox="1">
            <a:spLocks noGrp="1"/>
          </p:cNvSpPr>
          <p:nvPr>
            <p:ph type="ctrTitle"/>
          </p:nvPr>
        </p:nvSpPr>
        <p:spPr>
          <a:xfrm>
            <a:off x="374726" y="2184268"/>
            <a:ext cx="6914821" cy="1334065"/>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dk1"/>
              </a:buClr>
              <a:buSzPct val="62500"/>
              <a:buFont typeface="Calibri"/>
              <a:buNone/>
            </a:pPr>
            <a:r>
              <a:rPr lang="en-US"/>
              <a:t>Module 5: Evaluation of teaching and assessment practices in primary and secondary informatics education</a:t>
            </a:r>
            <a:endParaRPr/>
          </a:p>
          <a:p>
            <a:pPr marL="0" lvl="0" indent="0" algn="l" rtl="0">
              <a:lnSpc>
                <a:spcPct val="90000"/>
              </a:lnSpc>
              <a:spcBef>
                <a:spcPts val="0"/>
              </a:spcBef>
              <a:spcAft>
                <a:spcPts val="0"/>
              </a:spcAft>
              <a:buClr>
                <a:schemeClr val="dk1"/>
              </a:buClr>
              <a:buSzPct val="62500"/>
              <a:buFont typeface="Calibri"/>
              <a:buNone/>
            </a:pPr>
            <a:endParaRPr/>
          </a:p>
        </p:txBody>
      </p:sp>
      <p:sp>
        <p:nvSpPr>
          <p:cNvPr id="92" name="Google Shape;92;p2"/>
          <p:cNvSpPr txBox="1">
            <a:spLocks noGrp="1"/>
          </p:cNvSpPr>
          <p:nvPr>
            <p:ph type="subTitle" idx="1"/>
          </p:nvPr>
        </p:nvSpPr>
        <p:spPr>
          <a:xfrm>
            <a:off x="401324" y="3651830"/>
            <a:ext cx="6893057" cy="129283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1600"/>
              <a:buNone/>
            </a:pPr>
            <a:r>
              <a:rPr lang="en-US"/>
              <a:t>Unit 5.3: Case study - Measuring the impact</a:t>
            </a:r>
            <a:br>
              <a:rPr lang="en-US"/>
            </a:br>
            <a:r>
              <a:rPr lang="en-US"/>
              <a:t>of authentic learning in the classroom</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Google Shape;98;p5"/>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Learning outcomes</a:t>
            </a:r>
            <a:endParaRPr/>
          </a:p>
        </p:txBody>
      </p:sp>
      <p:sp>
        <p:nvSpPr>
          <p:cNvPr id="99" name="Google Shape;99;p5"/>
          <p:cNvSpPr txBox="1">
            <a:spLocks noGrp="1"/>
          </p:cNvSpPr>
          <p:nvPr>
            <p:ph type="body" idx="1"/>
          </p:nvPr>
        </p:nvSpPr>
        <p:spPr>
          <a:xfrm>
            <a:off x="97971" y="881743"/>
            <a:ext cx="11944350" cy="5870121"/>
          </a:xfrm>
          <a:prstGeom prst="rect">
            <a:avLst/>
          </a:prstGeom>
          <a:noFill/>
          <a:ln>
            <a:noFill/>
          </a:ln>
        </p:spPr>
        <p:txBody>
          <a:bodyPr spcFirstLastPara="1" wrap="square" lIns="91425" tIns="45700" rIns="91425" bIns="45700" anchor="t" anchorCtr="0">
            <a:noAutofit/>
          </a:bodyPr>
          <a:lstStyle/>
          <a:p>
            <a:pPr marL="571500" lvl="0" indent="-342900" algn="l" rtl="0">
              <a:lnSpc>
                <a:spcPct val="90000"/>
              </a:lnSpc>
              <a:spcBef>
                <a:spcPts val="1000"/>
              </a:spcBef>
              <a:spcAft>
                <a:spcPts val="0"/>
              </a:spcAft>
              <a:buSzPts val="2200"/>
              <a:buChar char="•"/>
            </a:pPr>
            <a:r>
              <a:rPr lang="en-US"/>
              <a:t>By the end of this module teachers will be able to:</a:t>
            </a:r>
            <a:br>
              <a:rPr lang="en-US"/>
            </a:br>
            <a:endParaRPr/>
          </a:p>
          <a:p>
            <a:pPr marL="914400" lvl="0" indent="-368300" algn="l" rtl="0">
              <a:lnSpc>
                <a:spcPct val="100000"/>
              </a:lnSpc>
              <a:spcBef>
                <a:spcPts val="0"/>
              </a:spcBef>
              <a:spcAft>
                <a:spcPts val="0"/>
              </a:spcAft>
              <a:buSzPts val="2200"/>
              <a:buChar char="•"/>
            </a:pPr>
            <a:r>
              <a:rPr lang="en-US"/>
              <a:t>Analyse case studies, based on the experience of reviewing two scenarios that highlight the impact of authentic learning on student outcomes</a:t>
            </a:r>
            <a:br>
              <a:rPr lang="en-US"/>
            </a:br>
            <a:endParaRPr/>
          </a:p>
          <a:p>
            <a:pPr marL="914400" lvl="0" indent="-368300" algn="l" rtl="0">
              <a:lnSpc>
                <a:spcPct val="100000"/>
              </a:lnSpc>
              <a:spcBef>
                <a:spcPts val="0"/>
              </a:spcBef>
              <a:spcAft>
                <a:spcPts val="0"/>
              </a:spcAft>
              <a:buSzPts val="2200"/>
              <a:buChar char="•"/>
            </a:pPr>
            <a:r>
              <a:rPr lang="en-US"/>
              <a:t>Develop a reflective critique on the application of authentic learning tasks, sharing examples of effective and ineffective practices with peers</a:t>
            </a: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g348858fd4f9_0_77"/>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Contents</a:t>
            </a:r>
            <a:endParaRPr/>
          </a:p>
        </p:txBody>
      </p:sp>
      <p:sp>
        <p:nvSpPr>
          <p:cNvPr id="105" name="Google Shape;105;g348858fd4f9_0_77"/>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571500" lvl="0" indent="-330200" algn="l" rtl="0">
              <a:lnSpc>
                <a:spcPct val="90000"/>
              </a:lnSpc>
              <a:spcBef>
                <a:spcPts val="1000"/>
              </a:spcBef>
              <a:spcAft>
                <a:spcPts val="0"/>
              </a:spcAft>
              <a:buSzPts val="2000"/>
              <a:buChar char="•"/>
            </a:pPr>
            <a:r>
              <a:rPr lang="en-US" sz="2000"/>
              <a:t>Slide 1 - WP title</a:t>
            </a:r>
            <a:endParaRPr sz="2000"/>
          </a:p>
          <a:p>
            <a:pPr marL="571500" lvl="0" indent="-330200" algn="l" rtl="0">
              <a:lnSpc>
                <a:spcPct val="90000"/>
              </a:lnSpc>
              <a:spcBef>
                <a:spcPts val="1000"/>
              </a:spcBef>
              <a:spcAft>
                <a:spcPts val="0"/>
              </a:spcAft>
              <a:buSzPts val="2000"/>
              <a:buChar char="•"/>
            </a:pPr>
            <a:r>
              <a:rPr lang="en-US" sz="2000"/>
              <a:t>Slide 2  - Unit title</a:t>
            </a:r>
            <a:endParaRPr sz="2000"/>
          </a:p>
          <a:p>
            <a:pPr marL="571500" lvl="0" indent="-330200" algn="l" rtl="0">
              <a:lnSpc>
                <a:spcPct val="90000"/>
              </a:lnSpc>
              <a:spcBef>
                <a:spcPts val="1000"/>
              </a:spcBef>
              <a:spcAft>
                <a:spcPts val="0"/>
              </a:spcAft>
              <a:buSzPts val="2000"/>
              <a:buChar char="•"/>
            </a:pPr>
            <a:r>
              <a:rPr lang="en-US" sz="2000"/>
              <a:t>Slide 3  - Learning outcomes</a:t>
            </a:r>
            <a:endParaRPr sz="2000"/>
          </a:p>
          <a:p>
            <a:pPr marL="571500" lvl="0" indent="-330200" algn="l" rtl="0">
              <a:lnSpc>
                <a:spcPct val="90000"/>
              </a:lnSpc>
              <a:spcBef>
                <a:spcPts val="1000"/>
              </a:spcBef>
              <a:spcAft>
                <a:spcPts val="0"/>
              </a:spcAft>
              <a:buSzPts val="2000"/>
              <a:buChar char="•"/>
            </a:pPr>
            <a:r>
              <a:rPr lang="en-US" sz="2000"/>
              <a:t>Slide 4 - Contents </a:t>
            </a:r>
            <a:endParaRPr sz="2000"/>
          </a:p>
          <a:p>
            <a:pPr marL="571500" lvl="0" indent="-330200" algn="l" rtl="0">
              <a:lnSpc>
                <a:spcPct val="90000"/>
              </a:lnSpc>
              <a:spcBef>
                <a:spcPts val="1000"/>
              </a:spcBef>
              <a:spcAft>
                <a:spcPts val="0"/>
              </a:spcAft>
              <a:buSzPts val="2000"/>
              <a:buChar char="•"/>
            </a:pPr>
            <a:r>
              <a:rPr lang="en-US" sz="2000"/>
              <a:t>Slide 5 - #1 Group activity - practical exercise</a:t>
            </a:r>
            <a:endParaRPr sz="200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1" name="Google Shape;111;g3436002c3ce_0_68"/>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SzPts val="3800"/>
              <a:buNone/>
            </a:pPr>
            <a:r>
              <a:rPr lang="en-US"/>
              <a:t>#1 Group activity - practical exercise</a:t>
            </a:r>
            <a:endParaRPr/>
          </a:p>
        </p:txBody>
      </p:sp>
      <p:sp>
        <p:nvSpPr>
          <p:cNvPr id="112" name="Google Shape;112;g3436002c3ce_0_68"/>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457200" lvl="0" indent="-368300" algn="l" rtl="0">
              <a:lnSpc>
                <a:spcPct val="115000"/>
              </a:lnSpc>
              <a:spcBef>
                <a:spcPts val="0"/>
              </a:spcBef>
              <a:spcAft>
                <a:spcPts val="0"/>
              </a:spcAft>
              <a:buSzPts val="2200"/>
              <a:buChar char="•"/>
            </a:pPr>
            <a:r>
              <a:rPr lang="en-US"/>
              <a:t>Read the provided classroom scenario</a:t>
            </a:r>
            <a:endParaRPr/>
          </a:p>
          <a:p>
            <a:pPr marL="914400" lvl="1" indent="-342900" algn="l" rtl="0">
              <a:lnSpc>
                <a:spcPct val="115000"/>
              </a:lnSpc>
              <a:spcBef>
                <a:spcPts val="0"/>
              </a:spcBef>
              <a:spcAft>
                <a:spcPts val="0"/>
              </a:spcAft>
              <a:buSzPts val="1800"/>
              <a:buChar char="•"/>
            </a:pPr>
            <a:r>
              <a:rPr lang="en-US"/>
              <a:t>first Scenario A</a:t>
            </a:r>
            <a:endParaRPr/>
          </a:p>
          <a:p>
            <a:pPr marL="914400" lvl="1" indent="-342900" algn="l" rtl="0">
              <a:lnSpc>
                <a:spcPct val="115000"/>
              </a:lnSpc>
              <a:spcBef>
                <a:spcPts val="0"/>
              </a:spcBef>
              <a:spcAft>
                <a:spcPts val="0"/>
              </a:spcAft>
              <a:buSzPts val="1800"/>
              <a:buChar char="•"/>
            </a:pPr>
            <a:r>
              <a:rPr lang="en-US"/>
              <a:t>then Scenario B</a:t>
            </a:r>
            <a:br>
              <a:rPr lang="en-US"/>
            </a:br>
            <a:endParaRPr/>
          </a:p>
          <a:p>
            <a:pPr marL="457200" lvl="0" indent="-368300" algn="l" rtl="0">
              <a:lnSpc>
                <a:spcPct val="115000"/>
              </a:lnSpc>
              <a:spcBef>
                <a:spcPts val="0"/>
              </a:spcBef>
              <a:spcAft>
                <a:spcPts val="0"/>
              </a:spcAft>
              <a:buSzPts val="2200"/>
              <a:buChar char="•"/>
            </a:pPr>
            <a:r>
              <a:rPr lang="en-US"/>
              <a:t>Follow the instructions in the scenarios:</a:t>
            </a:r>
            <a:endParaRPr/>
          </a:p>
          <a:p>
            <a:pPr marL="914400" lvl="1" indent="-342900" algn="l" rtl="0">
              <a:lnSpc>
                <a:spcPct val="115000"/>
              </a:lnSpc>
              <a:spcBef>
                <a:spcPts val="0"/>
              </a:spcBef>
              <a:spcAft>
                <a:spcPts val="0"/>
              </a:spcAft>
              <a:buSzPts val="1800"/>
              <a:buChar char="•"/>
            </a:pPr>
            <a:r>
              <a:rPr lang="en-US"/>
              <a:t>Identify at least 4 possible improvements / missed opportunities for engaging students</a:t>
            </a:r>
            <a:endParaRPr/>
          </a:p>
          <a:p>
            <a:pPr marL="914400" lvl="1" indent="-342900" algn="l" rtl="0">
              <a:lnSpc>
                <a:spcPct val="115000"/>
              </a:lnSpc>
              <a:spcBef>
                <a:spcPts val="0"/>
              </a:spcBef>
              <a:spcAft>
                <a:spcPts val="0"/>
              </a:spcAft>
              <a:buSzPts val="1800"/>
              <a:buChar char="•"/>
            </a:pPr>
            <a:r>
              <a:rPr lang="en-US"/>
              <a:t>Link each improvement / missed opportunity  to a relevant THINKER principle</a:t>
            </a:r>
            <a:endParaRPr/>
          </a:p>
          <a:p>
            <a:pPr marL="914400" lvl="1" indent="-342900" algn="l" rtl="0">
              <a:lnSpc>
                <a:spcPct val="115000"/>
              </a:lnSpc>
              <a:spcBef>
                <a:spcPts val="0"/>
              </a:spcBef>
              <a:spcAft>
                <a:spcPts val="0"/>
              </a:spcAft>
              <a:buSzPts val="1800"/>
              <a:buChar char="•"/>
            </a:pPr>
            <a:r>
              <a:rPr lang="en-US"/>
              <a:t>Suggest at least 4 improvements to redesign the lesson for better engagement and impact</a:t>
            </a:r>
            <a:endParaRPr/>
          </a:p>
          <a:p>
            <a:pPr marL="914400" lvl="1" indent="-342900" algn="l" rtl="0">
              <a:lnSpc>
                <a:spcPct val="115000"/>
              </a:lnSpc>
              <a:spcBef>
                <a:spcPts val="0"/>
              </a:spcBef>
              <a:spcAft>
                <a:spcPts val="0"/>
              </a:spcAft>
              <a:buSzPts val="1800"/>
              <a:buChar char="•"/>
            </a:pPr>
            <a:r>
              <a:rPr lang="en-US"/>
              <a:t>Reflect on engagement measurement:</a:t>
            </a:r>
            <a:endParaRPr/>
          </a:p>
          <a:p>
            <a:pPr marL="1371600" lvl="2" indent="-320039" algn="l" rtl="0">
              <a:lnSpc>
                <a:spcPct val="115000"/>
              </a:lnSpc>
              <a:spcBef>
                <a:spcPts val="0"/>
              </a:spcBef>
              <a:spcAft>
                <a:spcPts val="0"/>
              </a:spcAft>
              <a:buSzPts val="1440"/>
              <a:buChar char="•"/>
            </a:pPr>
            <a:r>
              <a:rPr lang="en-US"/>
              <a:t>How could the teacher have measured engagement during the task?</a:t>
            </a:r>
            <a:endParaRPr/>
          </a:p>
          <a:p>
            <a:pPr marL="1371600" lvl="2" indent="-320039" algn="l" rtl="0">
              <a:lnSpc>
                <a:spcPct val="115000"/>
              </a:lnSpc>
              <a:spcBef>
                <a:spcPts val="0"/>
              </a:spcBef>
              <a:spcAft>
                <a:spcPts val="0"/>
              </a:spcAft>
              <a:buSzPts val="1440"/>
              <a:buChar char="•"/>
            </a:pPr>
            <a:r>
              <a:rPr lang="en-US"/>
              <a:t>What tools or strategies could have been used?</a:t>
            </a:r>
            <a:br>
              <a:rPr lang="en-US"/>
            </a:br>
            <a:endParaRPr/>
          </a:p>
          <a:p>
            <a:pPr marL="0" lvl="0" indent="0" algn="l" rtl="0">
              <a:lnSpc>
                <a:spcPct val="90000"/>
              </a:lnSpc>
              <a:spcBef>
                <a:spcPts val="1200"/>
              </a:spcBef>
              <a:spcAft>
                <a:spcPts val="0"/>
              </a:spcAft>
              <a:buSzPts val="2200"/>
              <a:buNone/>
            </a:pPr>
            <a:endParaRPr/>
          </a:p>
        </p:txBody>
      </p:sp>
      <p:pic>
        <p:nvPicPr>
          <p:cNvPr id="113" name="Google Shape;113;g3436002c3ce_0_68" descr="Slika na kojoj se prikazuje namještaj, odijevanje, crtić, ilustracija&#10;&#10;Sadržaj koji je generirala umjetna inteligencija možda nije točan."/>
          <p:cNvPicPr preferRelativeResize="0"/>
          <p:nvPr/>
        </p:nvPicPr>
        <p:blipFill rotWithShape="1">
          <a:blip r:embed="rId3">
            <a:alphaModFix/>
          </a:blip>
          <a:srcRect/>
          <a:stretch/>
        </p:blipFill>
        <p:spPr>
          <a:xfrm>
            <a:off x="8715047" y="3896437"/>
            <a:ext cx="2993365" cy="299336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grpSp>
        <p:nvGrpSpPr>
          <p:cNvPr id="118" name="Google Shape;118;g35774538e26_0_40"/>
          <p:cNvGrpSpPr/>
          <p:nvPr/>
        </p:nvGrpSpPr>
        <p:grpSpPr>
          <a:xfrm>
            <a:off x="2179811" y="4729766"/>
            <a:ext cx="7832078" cy="1110328"/>
            <a:chOff x="2179603" y="4888792"/>
            <a:chExt cx="7798544" cy="1110328"/>
          </a:xfrm>
        </p:grpSpPr>
        <p:pic>
          <p:nvPicPr>
            <p:cNvPr id="119" name="Google Shape;119;g35774538e26_0_40"/>
            <p:cNvPicPr preferRelativeResize="0"/>
            <p:nvPr/>
          </p:nvPicPr>
          <p:blipFill rotWithShape="1">
            <a:blip r:embed="rId3">
              <a:alphaModFix/>
            </a:blip>
            <a:srcRect/>
            <a:stretch/>
          </p:blipFill>
          <p:spPr>
            <a:xfrm>
              <a:off x="2179603" y="4888792"/>
              <a:ext cx="1468783" cy="526545"/>
            </a:xfrm>
            <a:prstGeom prst="rect">
              <a:avLst/>
            </a:prstGeom>
            <a:noFill/>
            <a:ln>
              <a:noFill/>
            </a:ln>
          </p:spPr>
        </p:pic>
        <p:pic>
          <p:nvPicPr>
            <p:cNvPr id="120" name="Google Shape;120;g35774538e26_0_40"/>
            <p:cNvPicPr preferRelativeResize="0"/>
            <p:nvPr/>
          </p:nvPicPr>
          <p:blipFill rotWithShape="1">
            <a:blip r:embed="rId4">
              <a:alphaModFix/>
            </a:blip>
            <a:srcRect l="9995" t="21987" r="6843" b="5543"/>
            <a:stretch/>
          </p:blipFill>
          <p:spPr>
            <a:xfrm>
              <a:off x="3796545" y="4949617"/>
              <a:ext cx="1406759" cy="526545"/>
            </a:xfrm>
            <a:prstGeom prst="rect">
              <a:avLst/>
            </a:prstGeom>
            <a:noFill/>
            <a:ln>
              <a:noFill/>
            </a:ln>
          </p:spPr>
        </p:pic>
        <p:pic>
          <p:nvPicPr>
            <p:cNvPr id="121" name="Google Shape;121;g35774538e26_0_40"/>
            <p:cNvPicPr preferRelativeResize="0"/>
            <p:nvPr/>
          </p:nvPicPr>
          <p:blipFill rotWithShape="1">
            <a:blip r:embed="rId5">
              <a:alphaModFix/>
            </a:blip>
            <a:srcRect/>
            <a:stretch/>
          </p:blipFill>
          <p:spPr>
            <a:xfrm>
              <a:off x="5134273" y="4888792"/>
              <a:ext cx="1053679" cy="602102"/>
            </a:xfrm>
            <a:prstGeom prst="rect">
              <a:avLst/>
            </a:prstGeom>
            <a:noFill/>
            <a:ln>
              <a:noFill/>
            </a:ln>
          </p:spPr>
        </p:pic>
        <p:pic>
          <p:nvPicPr>
            <p:cNvPr id="122" name="Google Shape;122;g35774538e26_0_40"/>
            <p:cNvPicPr preferRelativeResize="0"/>
            <p:nvPr/>
          </p:nvPicPr>
          <p:blipFill rotWithShape="1">
            <a:blip r:embed="rId6">
              <a:alphaModFix/>
            </a:blip>
            <a:srcRect/>
            <a:stretch/>
          </p:blipFill>
          <p:spPr>
            <a:xfrm>
              <a:off x="6187951" y="4960895"/>
              <a:ext cx="1500530" cy="545647"/>
            </a:xfrm>
            <a:prstGeom prst="rect">
              <a:avLst/>
            </a:prstGeom>
            <a:noFill/>
            <a:ln>
              <a:noFill/>
            </a:ln>
          </p:spPr>
        </p:pic>
        <p:pic>
          <p:nvPicPr>
            <p:cNvPr id="123" name="Google Shape;123;g35774538e26_0_40"/>
            <p:cNvPicPr preferRelativeResize="0"/>
            <p:nvPr/>
          </p:nvPicPr>
          <p:blipFill rotWithShape="1">
            <a:blip r:embed="rId7">
              <a:alphaModFix/>
            </a:blip>
            <a:srcRect l="6518" t="2903" r="6456"/>
            <a:stretch/>
          </p:blipFill>
          <p:spPr>
            <a:xfrm>
              <a:off x="7781600" y="4945247"/>
              <a:ext cx="2196547" cy="545647"/>
            </a:xfrm>
            <a:prstGeom prst="rect">
              <a:avLst/>
            </a:prstGeom>
            <a:noFill/>
            <a:ln>
              <a:noFill/>
            </a:ln>
          </p:spPr>
        </p:pic>
        <p:pic>
          <p:nvPicPr>
            <p:cNvPr id="124" name="Google Shape;124;g35774538e26_0_40"/>
            <p:cNvPicPr preferRelativeResize="0"/>
            <p:nvPr/>
          </p:nvPicPr>
          <p:blipFill rotWithShape="1">
            <a:blip r:embed="rId8">
              <a:alphaModFix/>
            </a:blip>
            <a:srcRect/>
            <a:stretch/>
          </p:blipFill>
          <p:spPr>
            <a:xfrm>
              <a:off x="2288672" y="5654827"/>
              <a:ext cx="1679028" cy="342900"/>
            </a:xfrm>
            <a:prstGeom prst="rect">
              <a:avLst/>
            </a:prstGeom>
            <a:noFill/>
            <a:ln>
              <a:noFill/>
            </a:ln>
          </p:spPr>
        </p:pic>
        <p:pic>
          <p:nvPicPr>
            <p:cNvPr id="125" name="Google Shape;125;g35774538e26_0_40"/>
            <p:cNvPicPr preferRelativeResize="0"/>
            <p:nvPr/>
          </p:nvPicPr>
          <p:blipFill rotWithShape="1">
            <a:blip r:embed="rId9">
              <a:alphaModFix/>
            </a:blip>
            <a:srcRect/>
            <a:stretch/>
          </p:blipFill>
          <p:spPr>
            <a:xfrm>
              <a:off x="4247100" y="5578646"/>
              <a:ext cx="2083568" cy="414346"/>
            </a:xfrm>
            <a:prstGeom prst="rect">
              <a:avLst/>
            </a:prstGeom>
            <a:noFill/>
            <a:ln>
              <a:noFill/>
            </a:ln>
          </p:spPr>
        </p:pic>
        <p:pic>
          <p:nvPicPr>
            <p:cNvPr id="126" name="Google Shape;126;g35774538e26_0_40"/>
            <p:cNvPicPr preferRelativeResize="0"/>
            <p:nvPr/>
          </p:nvPicPr>
          <p:blipFill rotWithShape="1">
            <a:blip r:embed="rId10">
              <a:alphaModFix/>
            </a:blip>
            <a:srcRect/>
            <a:stretch/>
          </p:blipFill>
          <p:spPr>
            <a:xfrm>
              <a:off x="6500192" y="5578645"/>
              <a:ext cx="1357332" cy="414344"/>
            </a:xfrm>
            <a:prstGeom prst="rect">
              <a:avLst/>
            </a:prstGeom>
            <a:noFill/>
            <a:ln>
              <a:noFill/>
            </a:ln>
          </p:spPr>
        </p:pic>
        <p:pic>
          <p:nvPicPr>
            <p:cNvPr id="127" name="Google Shape;127;g35774538e26_0_40"/>
            <p:cNvPicPr preferRelativeResize="0"/>
            <p:nvPr/>
          </p:nvPicPr>
          <p:blipFill rotWithShape="1">
            <a:blip r:embed="rId11">
              <a:alphaModFix/>
            </a:blip>
            <a:srcRect/>
            <a:stretch/>
          </p:blipFill>
          <p:spPr>
            <a:xfrm>
              <a:off x="8024163" y="5561390"/>
              <a:ext cx="897748" cy="414345"/>
            </a:xfrm>
            <a:prstGeom prst="rect">
              <a:avLst/>
            </a:prstGeom>
            <a:noFill/>
            <a:ln>
              <a:noFill/>
            </a:ln>
          </p:spPr>
        </p:pic>
        <p:pic>
          <p:nvPicPr>
            <p:cNvPr id="128" name="Google Shape;128;g35774538e26_0_40"/>
            <p:cNvPicPr preferRelativeResize="0"/>
            <p:nvPr/>
          </p:nvPicPr>
          <p:blipFill rotWithShape="1">
            <a:blip r:embed="rId12">
              <a:alphaModFix/>
            </a:blip>
            <a:srcRect/>
            <a:stretch/>
          </p:blipFill>
          <p:spPr>
            <a:xfrm>
              <a:off x="9179152" y="5522870"/>
              <a:ext cx="457200" cy="476250"/>
            </a:xfrm>
            <a:prstGeom prst="rect">
              <a:avLst/>
            </a:prstGeom>
            <a:noFill/>
            <a:ln>
              <a:noFill/>
            </a:ln>
          </p:spPr>
        </p:pic>
      </p:grpSp>
      <p:sp>
        <p:nvSpPr>
          <p:cNvPr id="129" name="Google Shape;129;g35774538e26_0_40"/>
          <p:cNvSpPr txBox="1"/>
          <p:nvPr/>
        </p:nvSpPr>
        <p:spPr>
          <a:xfrm>
            <a:off x="3324150" y="2453100"/>
            <a:ext cx="3173700" cy="354000"/>
          </a:xfrm>
          <a:prstGeom prst="rect">
            <a:avLst/>
          </a:prstGeom>
          <a:noFill/>
          <a:ln>
            <a:noFill/>
          </a:ln>
        </p:spPr>
        <p:txBody>
          <a:bodyPr spcFirstLastPara="1" wrap="square" lIns="91425" tIns="91425" rIns="91425" bIns="91425" anchor="t" anchorCtr="0">
            <a:spAutoFit/>
          </a:bodyPr>
          <a:lstStyle/>
          <a:p>
            <a:pPr marL="0" marR="0" lvl="0" indent="0" algn="just" rtl="0">
              <a:lnSpc>
                <a:spcPct val="107916"/>
              </a:lnSpc>
              <a:spcBef>
                <a:spcPts val="0"/>
              </a:spcBef>
              <a:spcAft>
                <a:spcPts val="800"/>
              </a:spcAft>
              <a:buClr>
                <a:srgbClr val="000000"/>
              </a:buClr>
              <a:buSzPts val="1100"/>
              <a:buFont typeface="Arial"/>
              <a:buNone/>
            </a:pPr>
            <a:r>
              <a:rPr lang="en-US" sz="1100" b="0" i="0" u="none" strike="noStrike" cap="none">
                <a:solidFill>
                  <a:srgbClr val="1D1D1B"/>
                </a:solidFill>
                <a:latin typeface="Calibri"/>
                <a:ea typeface="Calibri"/>
                <a:cs typeface="Calibri"/>
                <a:sym typeface="Calibri"/>
              </a:rPr>
              <a:t>Available at </a:t>
            </a:r>
            <a:r>
              <a:rPr lang="en-US" sz="1100" u="sng">
                <a:solidFill>
                  <a:schemeClr val="hlink"/>
                </a:solidFill>
                <a:latin typeface="Calibri"/>
                <a:ea typeface="Calibri"/>
                <a:cs typeface="Calibri"/>
                <a:sym typeface="Calibri"/>
                <a:hlinkClick r:id="rId13"/>
              </a:rPr>
              <a:t>https://thinker.ucd.ie/elearning/</a:t>
            </a:r>
            <a:endParaRPr sz="1100" b="0" i="0" u="none" strike="noStrike" cap="none">
              <a:solidFill>
                <a:srgbClr val="16C45B"/>
              </a:solidFill>
              <a:latin typeface="Calibri"/>
              <a:ea typeface="Calibri"/>
              <a:cs typeface="Calibri"/>
              <a:sym typeface="Calibri"/>
            </a:endParaRPr>
          </a:p>
        </p:txBody>
      </p:sp>
      <p:pic>
        <p:nvPicPr>
          <p:cNvPr id="130" name="Google Shape;130;g35774538e26_0_40"/>
          <p:cNvPicPr preferRelativeResize="0"/>
          <p:nvPr/>
        </p:nvPicPr>
        <p:blipFill rotWithShape="1">
          <a:blip r:embed="rId14">
            <a:alphaModFix/>
          </a:blip>
          <a:srcRect/>
          <a:stretch/>
        </p:blipFill>
        <p:spPr>
          <a:xfrm>
            <a:off x="4222188" y="3563650"/>
            <a:ext cx="1171575" cy="409575"/>
          </a:xfrm>
          <a:prstGeom prst="rect">
            <a:avLst/>
          </a:prstGeom>
          <a:noFill/>
          <a:ln>
            <a:noFill/>
          </a:ln>
        </p:spPr>
      </p:pic>
      <p:sp>
        <p:nvSpPr>
          <p:cNvPr id="131" name="Google Shape;131;g35774538e26_0_40"/>
          <p:cNvSpPr txBox="1"/>
          <p:nvPr/>
        </p:nvSpPr>
        <p:spPr>
          <a:xfrm>
            <a:off x="1646350" y="2994850"/>
            <a:ext cx="5987700" cy="568800"/>
          </a:xfrm>
          <a:prstGeom prst="rect">
            <a:avLst/>
          </a:prstGeom>
          <a:noFill/>
          <a:ln>
            <a:noFill/>
          </a:ln>
        </p:spPr>
        <p:txBody>
          <a:bodyPr spcFirstLastPara="1" wrap="square" lIns="91425" tIns="91425" rIns="91425" bIns="91425" anchor="t" anchorCtr="0">
            <a:spAutoFit/>
          </a:bodyPr>
          <a:lstStyle/>
          <a:p>
            <a:pPr marL="360045" marR="0" lvl="0" indent="1904" algn="ctr" rtl="0">
              <a:lnSpc>
                <a:spcPct val="107916"/>
              </a:lnSpc>
              <a:spcBef>
                <a:spcPts val="0"/>
              </a:spcBef>
              <a:spcAft>
                <a:spcPts val="800"/>
              </a:spcAft>
              <a:buClr>
                <a:srgbClr val="000000"/>
              </a:buClr>
              <a:buSzPts val="1200"/>
              <a:buFont typeface="Arial"/>
              <a:buNone/>
            </a:pPr>
            <a:r>
              <a:rPr lang="en-US" sz="1200" b="1" i="0" u="none" strike="noStrike" cap="none">
                <a:solidFill>
                  <a:srgbClr val="1D1D1B"/>
                </a:solidFill>
                <a:latin typeface="Calibri"/>
                <a:ea typeface="Calibri"/>
                <a:cs typeface="Calibri"/>
                <a:sym typeface="Calibri"/>
              </a:rPr>
              <a:t>This publication is licensed under </a:t>
            </a:r>
            <a:r>
              <a:rPr lang="en-US" sz="1200" b="1" i="1" u="none" strike="noStrike" cap="none">
                <a:solidFill>
                  <a:srgbClr val="1D1D1B"/>
                </a:solidFill>
                <a:latin typeface="Calibri"/>
                <a:ea typeface="Calibri"/>
                <a:cs typeface="Calibri"/>
                <a:sym typeface="Calibri"/>
              </a:rPr>
              <a:t>Creative Commons Attribution-NonCommercial-NoDerivs 4.0 International</a:t>
            </a:r>
            <a:r>
              <a:rPr lang="en-US" sz="1200" b="1" i="0" u="none" strike="noStrike" cap="none">
                <a:solidFill>
                  <a:srgbClr val="1D1D1B"/>
                </a:solidFill>
                <a:latin typeface="Calibri"/>
                <a:ea typeface="Calibri"/>
                <a:cs typeface="Calibri"/>
                <a:sym typeface="Calibri"/>
              </a:rPr>
              <a:t> License (</a:t>
            </a:r>
            <a:r>
              <a:rPr lang="en-US" sz="1200" b="1" i="0" u="sng" strike="noStrike" cap="none">
                <a:solidFill>
                  <a:srgbClr val="16C45B"/>
                </a:solidFill>
                <a:latin typeface="Calibri"/>
                <a:ea typeface="Calibri"/>
                <a:cs typeface="Calibri"/>
                <a:sym typeface="Calibri"/>
                <a:hlinkClick r:id="rId15">
                  <a:extLst>
                    <a:ext uri="{A12FA001-AC4F-418D-AE19-62706E023703}">
                      <ahyp:hlinkClr xmlns:ahyp="http://schemas.microsoft.com/office/drawing/2018/hyperlinkcolor" val="tx"/>
                    </a:ext>
                  </a:extLst>
                </a:hlinkClick>
              </a:rPr>
              <a:t>CC BY-NC-ND 4.0</a:t>
            </a:r>
            <a:r>
              <a:rPr lang="en-US" sz="1200" b="1" i="0" u="none" strike="noStrike" cap="none">
                <a:solidFill>
                  <a:srgbClr val="1D1D1B"/>
                </a:solidFill>
                <a:latin typeface="Calibri"/>
                <a:ea typeface="Calibri"/>
                <a:cs typeface="Calibri"/>
                <a:sym typeface="Calibri"/>
              </a:rPr>
              <a:t>).</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TotalTime>
  <Words>561</Words>
  <Application>Microsoft Office PowerPoint</Application>
  <PresentationFormat>Widescreen</PresentationFormat>
  <Paragraphs>35</Paragraphs>
  <Slides>6</Slides>
  <Notes>6</Notes>
  <HiddenSlides>0</HiddenSlides>
  <MMClips>0</MMClips>
  <ScaleCrop>false</ScaleCrop>
  <HeadingPairs>
    <vt:vector size="6" baseType="variant">
      <vt:variant>
        <vt:lpstr>Fonts Used</vt:lpstr>
      </vt:variant>
      <vt:variant>
        <vt:i4>3</vt:i4>
      </vt:variant>
      <vt:variant>
        <vt:lpstr>Theme</vt:lpstr>
      </vt:variant>
      <vt:variant>
        <vt:i4>3</vt:i4>
      </vt:variant>
      <vt:variant>
        <vt:lpstr>Slide Titles</vt:lpstr>
      </vt:variant>
      <vt:variant>
        <vt:i4>6</vt:i4>
      </vt:variant>
    </vt:vector>
  </HeadingPairs>
  <TitlesOfParts>
    <vt:vector size="12" baseType="lpstr">
      <vt:lpstr>Calibri</vt:lpstr>
      <vt:lpstr>Arial</vt:lpstr>
      <vt:lpstr>Open Sans</vt:lpstr>
      <vt:lpstr>CARDET Course template - Cover page</vt:lpstr>
      <vt:lpstr>CARDET Course template</vt:lpstr>
      <vt:lpstr>CARDET Course template</vt:lpstr>
      <vt:lpstr>WP3: Teacher training for authentic and gender inclusive informatics education</vt:lpstr>
      <vt:lpstr>Module 5: Evaluation of teaching and assessment practices in primary and secondary informatics education </vt:lpstr>
      <vt:lpstr>Learning outcomes</vt:lpstr>
      <vt:lpstr>Contents</vt:lpstr>
      <vt:lpstr>#1 Group activity - practical exercise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2Fast4u</dc:creator>
  <cp:lastModifiedBy>Levent Gorgu</cp:lastModifiedBy>
  <cp:revision>1</cp:revision>
  <dcterms:created xsi:type="dcterms:W3CDTF">2014-07-11T09:12:14Z</dcterms:created>
  <dcterms:modified xsi:type="dcterms:W3CDTF">2025-11-02T00:46:12Z</dcterms:modified>
</cp:coreProperties>
</file>